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0"/>
  </p:notesMasterIdLst>
  <p:handoutMasterIdLst>
    <p:handoutMasterId r:id="rId31"/>
  </p:handoutMasterIdLst>
  <p:sldIdLst>
    <p:sldId id="731" r:id="rId2"/>
    <p:sldId id="257" r:id="rId3"/>
    <p:sldId id="888" r:id="rId4"/>
    <p:sldId id="862" r:id="rId5"/>
    <p:sldId id="263" r:id="rId6"/>
    <p:sldId id="774" r:id="rId7"/>
    <p:sldId id="880" r:id="rId8"/>
    <p:sldId id="860" r:id="rId9"/>
    <p:sldId id="873" r:id="rId10"/>
    <p:sldId id="874" r:id="rId11"/>
    <p:sldId id="908" r:id="rId12"/>
    <p:sldId id="884" r:id="rId13"/>
    <p:sldId id="867" r:id="rId14"/>
    <p:sldId id="868" r:id="rId15"/>
    <p:sldId id="879" r:id="rId16"/>
    <p:sldId id="875" r:id="rId17"/>
    <p:sldId id="887" r:id="rId18"/>
    <p:sldId id="485" r:id="rId19"/>
    <p:sldId id="858" r:id="rId20"/>
    <p:sldId id="877" r:id="rId21"/>
    <p:sldId id="891" r:id="rId22"/>
    <p:sldId id="909" r:id="rId23"/>
    <p:sldId id="894" r:id="rId24"/>
    <p:sldId id="895" r:id="rId25"/>
    <p:sldId id="892" r:id="rId26"/>
    <p:sldId id="893" r:id="rId27"/>
    <p:sldId id="859" r:id="rId28"/>
    <p:sldId id="905" r:id="rId29"/>
  </p:sldIdLst>
  <p:sldSz cx="9144000" cy="6858000" type="screen4x3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8000"/>
    <a:srgbClr val="339933"/>
    <a:srgbClr val="D8EEC0"/>
    <a:srgbClr val="C2E49C"/>
    <a:srgbClr val="CCE9AD"/>
    <a:srgbClr val="008080"/>
    <a:srgbClr val="88A945"/>
    <a:srgbClr val="9ABB5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570" autoAdjust="0"/>
    <p:restoredTop sz="96395" autoAdjust="0"/>
  </p:normalViewPr>
  <p:slideViewPr>
    <p:cSldViewPr>
      <p:cViewPr varScale="1">
        <p:scale>
          <a:sx n="115" d="100"/>
          <a:sy n="115" d="100"/>
        </p:scale>
        <p:origin x="11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DDFAB6-597D-4629-BD82-9664823E5749}" type="doc">
      <dgm:prSet loTypeId="urn:microsoft.com/office/officeart/2005/8/layout/list1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F61601E-D543-4D07-8911-57C5F5DC754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ШАГ НАВСТРЕЧУ</a:t>
          </a:r>
          <a:endParaRPr lang="ru-RU" sz="1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17565-68F5-4A37-82DD-B3459F822B2F}" type="parTrans" cxnId="{972380FC-0E45-4921-8712-EFCD943F00A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C438D-1E4C-4918-925C-7DDBE2CE1047}" type="sibTrans" cxnId="{972380FC-0E45-4921-8712-EFCD943F00A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95D26-9B0E-4DB8-AB90-264689A0E97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A4FED-928D-4490-A048-5994C8DE6FD3}" type="parTrans" cxnId="{84DCC84C-B81A-4775-A60D-9E551EFCB09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1F05E-01E9-4A19-987D-FD977BE3EF5F}" type="sibTrans" cxnId="{84DCC84C-B81A-4775-A60D-9E551EFCB09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D84F5-847A-4CC7-AEFF-F5E196D686C4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НАСТОЯЩАЯ ПОДДЕРЖКА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25799F-A6A8-4C0A-8416-E33EC9238795}" type="parTrans" cxnId="{DA998397-A6C2-47A4-94FE-E5D3E172C18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98E0D-8235-4B3C-BBDC-D5EE5BC0D5A2}" type="sibTrans" cxnId="{DA998397-A6C2-47A4-94FE-E5D3E172C18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B3DB6-316B-498F-888E-A288F99A9EA8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46833-56BA-4DAD-88DA-491D6ACADC85}" type="parTrans" cxnId="{B373A279-6D6A-437E-96DE-7D38875449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3E00F-DCC4-470C-95CD-742705DDB79F}" type="sibTrans" cxnId="{B373A279-6D6A-437E-96DE-7D38875449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BE51F-3A16-4DF7-BCE7-89327538FB94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B52438-FDCA-46E7-8865-E624813B8FFB}" type="parTrans" cxnId="{02E2C020-4C2E-4D4D-AA52-BD8451B9E8B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99BDD5-9E86-409F-85AD-4FD6296EDF98}" type="sibTrans" cxnId="{02E2C020-4C2E-4D4D-AA52-BD8451B9E8B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81E0E-FFE9-4574-B401-AE6B8B7CF9E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ЛЕГКИЙ-ШАГ</a:t>
          </a:r>
          <a:r>
            <a: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ru-RU" dirty="0">
            <a:solidFill>
              <a:srgbClr val="C00000"/>
            </a:solidFill>
          </a:endParaRPr>
        </a:p>
      </dgm:t>
    </dgm:pt>
    <dgm:pt modelId="{CAA7682A-7889-4A53-ACA6-1E6E5921C649}" type="parTrans" cxnId="{B3DB991F-AA29-4B85-8700-EC1013C7DD49}">
      <dgm:prSet/>
      <dgm:spPr/>
      <dgm:t>
        <a:bodyPr/>
        <a:lstStyle/>
        <a:p>
          <a:endParaRPr lang="ru-RU"/>
        </a:p>
      </dgm:t>
    </dgm:pt>
    <dgm:pt modelId="{2D4848A2-BD0E-4E9C-A0B3-D63E07622283}" type="sibTrans" cxnId="{B3DB991F-AA29-4B85-8700-EC1013C7DD49}">
      <dgm:prSet/>
      <dgm:spPr/>
      <dgm:t>
        <a:bodyPr/>
        <a:lstStyle/>
        <a:p>
          <a:endParaRPr lang="ru-RU"/>
        </a:p>
      </dgm:t>
    </dgm:pt>
    <dgm:pt modelId="{847B81A9-C7FB-47B8-98A4-FDCAE3C65FB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ЛЕГКИЙ-СОЮЗ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B318-103D-4D00-BDA3-AE65F79FF3F6}" type="parTrans" cxnId="{54F034E1-3E81-42BC-968E-64F17BEE03CA}">
      <dgm:prSet/>
      <dgm:spPr/>
      <dgm:t>
        <a:bodyPr/>
        <a:lstStyle/>
        <a:p>
          <a:endParaRPr lang="ru-RU"/>
        </a:p>
      </dgm:t>
    </dgm:pt>
    <dgm:pt modelId="{2FCF4388-2B51-4E96-9E25-65BEBFB6C7E3}" type="sibTrans" cxnId="{54F034E1-3E81-42BC-968E-64F17BEE03CA}">
      <dgm:prSet/>
      <dgm:spPr/>
      <dgm:t>
        <a:bodyPr/>
        <a:lstStyle/>
        <a:p>
          <a:endParaRPr lang="ru-RU"/>
        </a:p>
      </dgm:t>
    </dgm:pt>
    <dgm:pt modelId="{00140318-6875-41FE-B0FA-474CF38540BB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ЛЕГКИЙ-3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972F8-4BAB-4470-95D5-4B5B6CD7A623}" type="parTrans" cxnId="{A80A3EF8-C763-40EC-B3FF-8E934ED044D1}">
      <dgm:prSet/>
      <dgm:spPr/>
      <dgm:t>
        <a:bodyPr/>
        <a:lstStyle/>
        <a:p>
          <a:endParaRPr lang="ru-RU"/>
        </a:p>
      </dgm:t>
    </dgm:pt>
    <dgm:pt modelId="{B142145B-5621-4A16-8A63-73F7D3D9D20B}" type="sibTrans" cxnId="{A80A3EF8-C763-40EC-B3FF-8E934ED044D1}">
      <dgm:prSet/>
      <dgm:spPr/>
      <dgm:t>
        <a:bodyPr/>
        <a:lstStyle/>
        <a:p>
          <a:endParaRPr lang="ru-RU"/>
        </a:p>
      </dgm:t>
    </dgm:pt>
    <dgm:pt modelId="{15C7D532-826A-4418-8FE1-CF86A13C9CF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ЛЕГКИЙ-5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5C450A-C3C4-4886-9914-0FF14329DC0F}" type="parTrans" cxnId="{5D81E7C2-3AFC-4771-A27D-09D8A0DBA4E4}">
      <dgm:prSet/>
      <dgm:spPr/>
      <dgm:t>
        <a:bodyPr/>
        <a:lstStyle/>
        <a:p>
          <a:endParaRPr lang="ru-RU"/>
        </a:p>
      </dgm:t>
    </dgm:pt>
    <dgm:pt modelId="{D0804D1D-12F9-4C0A-BBA7-6F8D3DC1777D}" type="sibTrans" cxnId="{5D81E7C2-3AFC-4771-A27D-09D8A0DBA4E4}">
      <dgm:prSet/>
      <dgm:spPr/>
      <dgm:t>
        <a:bodyPr/>
        <a:lstStyle/>
        <a:p>
          <a:endParaRPr lang="ru-RU"/>
        </a:p>
      </dgm:t>
    </dgm:pt>
    <dgm:pt modelId="{5B0755D2-8455-416D-B4B6-F9CCDA1617F0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ПЕРСПЕКТИВНЫЙ-5</a:t>
          </a:r>
          <a:endParaRPr lang="ru-RU" dirty="0"/>
        </a:p>
      </dgm:t>
    </dgm:pt>
    <dgm:pt modelId="{DA932494-F7EA-4DA6-9266-8BDB3E350B19}" type="parTrans" cxnId="{A77D5693-CFE5-4234-8322-DC587C0306DC}">
      <dgm:prSet/>
      <dgm:spPr/>
      <dgm:t>
        <a:bodyPr/>
        <a:lstStyle/>
        <a:p>
          <a:endParaRPr lang="ru-RU"/>
        </a:p>
      </dgm:t>
    </dgm:pt>
    <dgm:pt modelId="{93EABB6A-D2DB-4880-AE74-4380117D48BD}" type="sibTrans" cxnId="{A77D5693-CFE5-4234-8322-DC587C0306DC}">
      <dgm:prSet/>
      <dgm:spPr/>
      <dgm:t>
        <a:bodyPr/>
        <a:lstStyle/>
        <a:p>
          <a:endParaRPr lang="ru-RU"/>
        </a:p>
      </dgm:t>
    </dgm:pt>
    <dgm:pt modelId="{9110943D-8A58-4520-A595-2BF3683F0CE0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ПЕРСПЕКТИВНЫЙ-10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373B2-766E-4572-9545-38D47CEAE8DB}" type="parTrans" cxnId="{240C5632-09FD-423D-A78D-AD2CDF431F38}">
      <dgm:prSet/>
      <dgm:spPr/>
      <dgm:t>
        <a:bodyPr/>
        <a:lstStyle/>
        <a:p>
          <a:endParaRPr lang="ru-RU"/>
        </a:p>
      </dgm:t>
    </dgm:pt>
    <dgm:pt modelId="{F4913AEE-F703-495B-96E0-D83DB57E1375}" type="sibTrans" cxnId="{240C5632-09FD-423D-A78D-AD2CDF431F38}">
      <dgm:prSet/>
      <dgm:spPr/>
      <dgm:t>
        <a:bodyPr/>
        <a:lstStyle/>
        <a:p>
          <a:endParaRPr lang="ru-RU"/>
        </a:p>
      </dgm:t>
    </dgm:pt>
    <dgm:pt modelId="{9E99B28F-4943-4B62-95C2-9113E07FAAC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6605B-019E-45D5-99DF-1038014D4B7F}" type="parTrans" cxnId="{2EB70108-5A16-4485-9AC4-7F621FD3B571}">
      <dgm:prSet/>
      <dgm:spPr/>
      <dgm:t>
        <a:bodyPr/>
        <a:lstStyle/>
        <a:p>
          <a:endParaRPr lang="ru-RU"/>
        </a:p>
      </dgm:t>
    </dgm:pt>
    <dgm:pt modelId="{40FDC218-2F9F-4F31-8312-8846A5EEB802}" type="sibTrans" cxnId="{2EB70108-5A16-4485-9AC4-7F621FD3B571}">
      <dgm:prSet/>
      <dgm:spPr/>
      <dgm:t>
        <a:bodyPr/>
        <a:lstStyle/>
        <a:p>
          <a:endParaRPr lang="ru-RU"/>
        </a:p>
      </dgm:t>
    </dgm:pt>
    <dgm:pt modelId="{7ADCD5F5-F02D-4A5D-B54E-244171DE3A8D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БАЗИС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45878-9F7D-410D-AC79-395872DF4FD0}" type="parTrans" cxnId="{3D515ECA-078A-4705-9178-B5C04DE2A5AE}">
      <dgm:prSet/>
      <dgm:spPr/>
      <dgm:t>
        <a:bodyPr/>
        <a:lstStyle/>
        <a:p>
          <a:endParaRPr lang="ru-RU"/>
        </a:p>
      </dgm:t>
    </dgm:pt>
    <dgm:pt modelId="{A94E8AAB-CA06-4E22-ABE3-7673B93168BF}" type="sibTrans" cxnId="{3D515ECA-078A-4705-9178-B5C04DE2A5AE}">
      <dgm:prSet/>
      <dgm:spPr/>
      <dgm:t>
        <a:bodyPr/>
        <a:lstStyle/>
        <a:p>
          <a:endParaRPr lang="ru-RU"/>
        </a:p>
      </dgm:t>
    </dgm:pt>
    <dgm:pt modelId="{F84355F9-E664-4A04-B387-0D829CC10803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БЮДЖЕТНАЯ КОПИЛКА</a:t>
          </a:r>
          <a:endParaRPr lang="ru-RU" sz="1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C0C97-956B-4431-B557-AE0FE7810410}" type="parTrans" cxnId="{625C28CC-DD88-4898-9A1C-23CE8DF77E10}">
      <dgm:prSet/>
      <dgm:spPr/>
      <dgm:t>
        <a:bodyPr/>
        <a:lstStyle/>
        <a:p>
          <a:endParaRPr lang="ru-RU"/>
        </a:p>
      </dgm:t>
    </dgm:pt>
    <dgm:pt modelId="{40456335-608B-4321-BB80-EEA98989B8F3}" type="sibTrans" cxnId="{625C28CC-DD88-4898-9A1C-23CE8DF77E10}">
      <dgm:prSet/>
      <dgm:spPr/>
      <dgm:t>
        <a:bodyPr/>
        <a:lstStyle/>
        <a:p>
          <a:endParaRPr lang="ru-RU"/>
        </a:p>
      </dgm:t>
    </dgm:pt>
    <dgm:pt modelId="{DBC0610C-4B21-466E-B34B-8C3621210245}">
      <dgm:prSet/>
      <dgm:spPr/>
      <dgm:t>
        <a:bodyPr/>
        <a:lstStyle/>
        <a:p>
          <a:endParaRPr lang="ru-RU"/>
        </a:p>
      </dgm:t>
    </dgm:pt>
    <dgm:pt modelId="{AEDD3487-EC70-453D-B820-E6CA0D584A80}" type="parTrans" cxnId="{C40167AE-82B9-43A4-AA49-14E929224F23}">
      <dgm:prSet/>
      <dgm:spPr/>
      <dgm:t>
        <a:bodyPr/>
        <a:lstStyle/>
        <a:p>
          <a:endParaRPr lang="ru-RU"/>
        </a:p>
      </dgm:t>
    </dgm:pt>
    <dgm:pt modelId="{D6C9E6C9-B409-4C06-9789-E7EA6343A258}" type="sibTrans" cxnId="{C40167AE-82B9-43A4-AA49-14E929224F23}">
      <dgm:prSet/>
      <dgm:spPr/>
      <dgm:t>
        <a:bodyPr/>
        <a:lstStyle/>
        <a:p>
          <a:endParaRPr lang="ru-RU"/>
        </a:p>
      </dgm:t>
    </dgm:pt>
    <dgm:pt modelId="{B32F421E-FE2E-4708-99A4-4542C9EBE2A6}" type="pres">
      <dgm:prSet presAssocID="{84DDFAB6-597D-4629-BD82-9664823E57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3568C7-7E42-491C-9115-A493EBA6655E}" type="pres">
      <dgm:prSet presAssocID="{9F61601E-D543-4D07-8911-57C5F5DC7542}" presName="parentLin" presStyleCnt="0"/>
      <dgm:spPr/>
    </dgm:pt>
    <dgm:pt modelId="{E13A880F-D5DA-4213-B568-6613669BB827}" type="pres">
      <dgm:prSet presAssocID="{9F61601E-D543-4D07-8911-57C5F5DC7542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CA409AE9-95ED-4D20-8B12-EB96841D25AC}" type="pres">
      <dgm:prSet presAssocID="{9F61601E-D543-4D07-8911-57C5F5DC7542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E6A50-7B20-419E-9BD6-9438D1F879E3}" type="pres">
      <dgm:prSet presAssocID="{9F61601E-D543-4D07-8911-57C5F5DC7542}" presName="negativeSpace" presStyleCnt="0"/>
      <dgm:spPr/>
    </dgm:pt>
    <dgm:pt modelId="{E88C007A-A732-4D7D-9CCB-BA821D01B6B9}" type="pres">
      <dgm:prSet presAssocID="{9F61601E-D543-4D07-8911-57C5F5DC7542}" presName="childText" presStyleLbl="conFgAcc1" presStyleIdx="0" presStyleCnt="7">
        <dgm:presLayoutVars>
          <dgm:bulletEnabled val="1"/>
        </dgm:presLayoutVars>
      </dgm:prSet>
      <dgm:spPr/>
    </dgm:pt>
    <dgm:pt modelId="{4E0FB7B9-319E-4F50-8007-4803C0143DAC}" type="pres">
      <dgm:prSet presAssocID="{042C438D-1E4C-4918-925C-7DDBE2CE1047}" presName="spaceBetweenRectangles" presStyleCnt="0"/>
      <dgm:spPr/>
    </dgm:pt>
    <dgm:pt modelId="{3FD2BB9B-C4A4-4448-AF45-48D5752AE5C1}" type="pres">
      <dgm:prSet presAssocID="{3D995D26-9B0E-4DB8-AB90-264689A0E97A}" presName="parentLin" presStyleCnt="0"/>
      <dgm:spPr/>
    </dgm:pt>
    <dgm:pt modelId="{B81C59F8-2231-4452-8627-2A5ACFDA3601}" type="pres">
      <dgm:prSet presAssocID="{3D995D26-9B0E-4DB8-AB90-264689A0E97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86DF535-0BCF-4DC5-9836-37E77F34F336}" type="pres">
      <dgm:prSet presAssocID="{3D995D26-9B0E-4DB8-AB90-264689A0E97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862AB-6858-4568-A45B-A26910B60FBE}" type="pres">
      <dgm:prSet presAssocID="{3D995D26-9B0E-4DB8-AB90-264689A0E97A}" presName="negativeSpace" presStyleCnt="0"/>
      <dgm:spPr/>
    </dgm:pt>
    <dgm:pt modelId="{69A50345-BFA7-4DAA-AE5E-3448DB9E0905}" type="pres">
      <dgm:prSet presAssocID="{3D995D26-9B0E-4DB8-AB90-264689A0E97A}" presName="childText" presStyleLbl="conFgAcc1" presStyleIdx="1" presStyleCnt="7">
        <dgm:presLayoutVars>
          <dgm:bulletEnabled val="1"/>
        </dgm:presLayoutVars>
      </dgm:prSet>
      <dgm:spPr/>
    </dgm:pt>
    <dgm:pt modelId="{1E89E721-CE79-4BA5-A3D4-E39C12B0DCD2}" type="pres">
      <dgm:prSet presAssocID="{9101F05E-01E9-4A19-987D-FD977BE3EF5F}" presName="spaceBetweenRectangles" presStyleCnt="0"/>
      <dgm:spPr/>
    </dgm:pt>
    <dgm:pt modelId="{57F42202-4C90-4C0F-8F89-C8721BBFC2FD}" type="pres">
      <dgm:prSet presAssocID="{D67D84F5-847A-4CC7-AEFF-F5E196D686C4}" presName="parentLin" presStyleCnt="0"/>
      <dgm:spPr/>
    </dgm:pt>
    <dgm:pt modelId="{8CF2F261-798C-4E9B-8691-66622505036A}" type="pres">
      <dgm:prSet presAssocID="{D67D84F5-847A-4CC7-AEFF-F5E196D686C4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A052653A-1208-4E8E-BB52-9D894A49DF22}" type="pres">
      <dgm:prSet presAssocID="{D67D84F5-847A-4CC7-AEFF-F5E196D686C4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C7B2E-C51A-4E96-9A9B-CC19FB59A0B8}" type="pres">
      <dgm:prSet presAssocID="{D67D84F5-847A-4CC7-AEFF-F5E196D686C4}" presName="negativeSpace" presStyleCnt="0"/>
      <dgm:spPr/>
    </dgm:pt>
    <dgm:pt modelId="{DE409A52-EE7D-4536-883C-7E5970636A6B}" type="pres">
      <dgm:prSet presAssocID="{D67D84F5-847A-4CC7-AEFF-F5E196D686C4}" presName="childText" presStyleLbl="conFgAcc1" presStyleIdx="2" presStyleCnt="7">
        <dgm:presLayoutVars>
          <dgm:bulletEnabled val="1"/>
        </dgm:presLayoutVars>
      </dgm:prSet>
      <dgm:spPr/>
    </dgm:pt>
    <dgm:pt modelId="{1032C94F-7D58-4D10-8258-BD6235EC3A06}" type="pres">
      <dgm:prSet presAssocID="{CFD98E0D-8235-4B3C-BBDC-D5EE5BC0D5A2}" presName="spaceBetweenRectangles" presStyleCnt="0"/>
      <dgm:spPr/>
    </dgm:pt>
    <dgm:pt modelId="{011E4128-AFD2-4428-AD2A-9C93022C63A0}" type="pres">
      <dgm:prSet presAssocID="{C86B3DB6-316B-498F-888E-A288F99A9EA8}" presName="parentLin" presStyleCnt="0"/>
      <dgm:spPr/>
    </dgm:pt>
    <dgm:pt modelId="{E461927D-2425-4691-86BE-48C922C814CF}" type="pres">
      <dgm:prSet presAssocID="{C86B3DB6-316B-498F-888E-A288F99A9EA8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BFF015D7-E47D-4E5E-BE16-2861F9429377}" type="pres">
      <dgm:prSet presAssocID="{C86B3DB6-316B-498F-888E-A288F99A9EA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BB479-67CC-4965-AD5A-8568E5E4B764}" type="pres">
      <dgm:prSet presAssocID="{C86B3DB6-316B-498F-888E-A288F99A9EA8}" presName="negativeSpace" presStyleCnt="0"/>
      <dgm:spPr/>
    </dgm:pt>
    <dgm:pt modelId="{3EB98379-C396-4B93-8847-30A1AADE4A2E}" type="pres">
      <dgm:prSet presAssocID="{C86B3DB6-316B-498F-888E-A288F99A9EA8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48E22-5686-4398-89FB-8BD108D1BFF9}" type="pres">
      <dgm:prSet presAssocID="{0AC3E00F-DCC4-470C-95CD-742705DDB79F}" presName="spaceBetweenRectangles" presStyleCnt="0"/>
      <dgm:spPr/>
    </dgm:pt>
    <dgm:pt modelId="{13132904-DECE-40AC-97CF-6204C0EB6405}" type="pres">
      <dgm:prSet presAssocID="{BEEBE51F-3A16-4DF7-BCE7-89327538FB94}" presName="parentLin" presStyleCnt="0"/>
      <dgm:spPr/>
    </dgm:pt>
    <dgm:pt modelId="{36F09076-8A6C-4134-8826-11F9211264CD}" type="pres">
      <dgm:prSet presAssocID="{BEEBE51F-3A16-4DF7-BCE7-89327538FB94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82B6989D-F0A7-49BD-8E5C-43DDA4400126}" type="pres">
      <dgm:prSet presAssocID="{BEEBE51F-3A16-4DF7-BCE7-89327538FB9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C9CD3-AD5E-4F4C-8515-4A2E0A485DFC}" type="pres">
      <dgm:prSet presAssocID="{BEEBE51F-3A16-4DF7-BCE7-89327538FB94}" presName="negativeSpace" presStyleCnt="0"/>
      <dgm:spPr/>
    </dgm:pt>
    <dgm:pt modelId="{906CA57C-78CF-4461-B4D8-51445031846E}" type="pres">
      <dgm:prSet presAssocID="{BEEBE51F-3A16-4DF7-BCE7-89327538FB94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AABB8-B6E4-458F-943B-610B5E5A7EA0}" type="pres">
      <dgm:prSet presAssocID="{6799BDD5-9E86-409F-85AD-4FD6296EDF98}" presName="spaceBetweenRectangles" presStyleCnt="0"/>
      <dgm:spPr/>
    </dgm:pt>
    <dgm:pt modelId="{7653119A-FFFA-4512-B1A1-33CE7A670F1B}" type="pres">
      <dgm:prSet presAssocID="{7ADCD5F5-F02D-4A5D-B54E-244171DE3A8D}" presName="parentLin" presStyleCnt="0"/>
      <dgm:spPr/>
    </dgm:pt>
    <dgm:pt modelId="{CFB5774F-33F1-444F-A05E-591429B6FC98}" type="pres">
      <dgm:prSet presAssocID="{7ADCD5F5-F02D-4A5D-B54E-244171DE3A8D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F574D37D-9215-4C33-8E32-B20732F2485B}" type="pres">
      <dgm:prSet presAssocID="{7ADCD5F5-F02D-4A5D-B54E-244171DE3A8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B9417-0C05-49E6-BA4A-5719278A119A}" type="pres">
      <dgm:prSet presAssocID="{7ADCD5F5-F02D-4A5D-B54E-244171DE3A8D}" presName="negativeSpace" presStyleCnt="0"/>
      <dgm:spPr/>
    </dgm:pt>
    <dgm:pt modelId="{69E3D642-6285-4005-9FBC-2376C96C6489}" type="pres">
      <dgm:prSet presAssocID="{7ADCD5F5-F02D-4A5D-B54E-244171DE3A8D}" presName="childText" presStyleLbl="conFgAcc1" presStyleIdx="5" presStyleCnt="7">
        <dgm:presLayoutVars>
          <dgm:bulletEnabled val="1"/>
        </dgm:presLayoutVars>
      </dgm:prSet>
      <dgm:spPr/>
    </dgm:pt>
    <dgm:pt modelId="{7C045D4C-C920-45FA-AF32-FDA21A8F5850}" type="pres">
      <dgm:prSet presAssocID="{A94E8AAB-CA06-4E22-ABE3-7673B93168BF}" presName="spaceBetweenRectangles" presStyleCnt="0"/>
      <dgm:spPr/>
    </dgm:pt>
    <dgm:pt modelId="{6179694C-4423-48FA-A169-E44285BF984E}" type="pres">
      <dgm:prSet presAssocID="{F84355F9-E664-4A04-B387-0D829CC10803}" presName="parentLin" presStyleCnt="0"/>
      <dgm:spPr/>
    </dgm:pt>
    <dgm:pt modelId="{E04264E0-1CC9-45DF-8F14-4635C7E2CB0A}" type="pres">
      <dgm:prSet presAssocID="{F84355F9-E664-4A04-B387-0D829CC10803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3CC4A493-21AA-4199-B13C-CA653B98D256}" type="pres">
      <dgm:prSet presAssocID="{F84355F9-E664-4A04-B387-0D829CC1080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4AAF9-4ADB-4CD7-9B20-A56D12370B94}" type="pres">
      <dgm:prSet presAssocID="{F84355F9-E664-4A04-B387-0D829CC10803}" presName="negativeSpace" presStyleCnt="0"/>
      <dgm:spPr/>
    </dgm:pt>
    <dgm:pt modelId="{E718796E-4665-4B1D-B912-C481D4E26863}" type="pres">
      <dgm:prSet presAssocID="{F84355F9-E664-4A04-B387-0D829CC10803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BDBBDC-EEE1-4EB7-87E0-6F6835436165}" type="presOf" srcId="{C86B3DB6-316B-498F-888E-A288F99A9EA8}" destId="{BFF015D7-E47D-4E5E-BE16-2861F9429377}" srcOrd="1" destOrd="0" presId="urn:microsoft.com/office/officeart/2005/8/layout/list1"/>
    <dgm:cxn modelId="{C40167AE-82B9-43A4-AA49-14E929224F23}" srcId="{F84355F9-E664-4A04-B387-0D829CC10803}" destId="{DBC0610C-4B21-466E-B34B-8C3621210245}" srcOrd="0" destOrd="0" parTransId="{AEDD3487-EC70-453D-B820-E6CA0D584A80}" sibTransId="{D6C9E6C9-B409-4C06-9789-E7EA6343A258}"/>
    <dgm:cxn modelId="{8ABC1557-55FB-4544-85E5-D510CEAB067A}" type="presOf" srcId="{9110943D-8A58-4520-A595-2BF3683F0CE0}" destId="{906CA57C-78CF-4461-B4D8-51445031846E}" srcOrd="0" destOrd="1" presId="urn:microsoft.com/office/officeart/2005/8/layout/list1"/>
    <dgm:cxn modelId="{33E1C322-ABA2-4B95-B723-124AE4DCAC76}" type="presOf" srcId="{84DDFAB6-597D-4629-BD82-9664823E5749}" destId="{B32F421E-FE2E-4708-99A4-4542C9EBE2A6}" srcOrd="0" destOrd="0" presId="urn:microsoft.com/office/officeart/2005/8/layout/list1"/>
    <dgm:cxn modelId="{B373A279-6D6A-437E-96DE-7D388754499B}" srcId="{84DDFAB6-597D-4629-BD82-9664823E5749}" destId="{C86B3DB6-316B-498F-888E-A288F99A9EA8}" srcOrd="3" destOrd="0" parTransId="{B0F46833-56BA-4DAD-88DA-491D6ACADC85}" sibTransId="{0AC3E00F-DCC4-470C-95CD-742705DDB79F}"/>
    <dgm:cxn modelId="{3D515ECA-078A-4705-9178-B5C04DE2A5AE}" srcId="{84DDFAB6-597D-4629-BD82-9664823E5749}" destId="{7ADCD5F5-F02D-4A5D-B54E-244171DE3A8D}" srcOrd="5" destOrd="0" parTransId="{96345878-9F7D-410D-AC79-395872DF4FD0}" sibTransId="{A94E8AAB-CA06-4E22-ABE3-7673B93168BF}"/>
    <dgm:cxn modelId="{2EB70108-5A16-4485-9AC4-7F621FD3B571}" srcId="{BEEBE51F-3A16-4DF7-BCE7-89327538FB94}" destId="{9E99B28F-4943-4B62-95C2-9113E07FAACF}" srcOrd="2" destOrd="0" parTransId="{2106605B-019E-45D5-99DF-1038014D4B7F}" sibTransId="{40FDC218-2F9F-4F31-8312-8846A5EEB802}"/>
    <dgm:cxn modelId="{02E2C020-4C2E-4D4D-AA52-BD8451B9E8B4}" srcId="{84DDFAB6-597D-4629-BD82-9664823E5749}" destId="{BEEBE51F-3A16-4DF7-BCE7-89327538FB94}" srcOrd="4" destOrd="0" parTransId="{55B52438-FDCA-46E7-8865-E624813B8FFB}" sibTransId="{6799BDD5-9E86-409F-85AD-4FD6296EDF98}"/>
    <dgm:cxn modelId="{B220D4FD-8C4D-451E-9D24-474D53AF69AF}" type="presOf" srcId="{7ADCD5F5-F02D-4A5D-B54E-244171DE3A8D}" destId="{CFB5774F-33F1-444F-A05E-591429B6FC98}" srcOrd="0" destOrd="0" presId="urn:microsoft.com/office/officeart/2005/8/layout/list1"/>
    <dgm:cxn modelId="{31B7C060-F904-4429-A78A-F176A73461EF}" type="presOf" srcId="{D67D84F5-847A-4CC7-AEFF-F5E196D686C4}" destId="{A052653A-1208-4E8E-BB52-9D894A49DF22}" srcOrd="1" destOrd="0" presId="urn:microsoft.com/office/officeart/2005/8/layout/list1"/>
    <dgm:cxn modelId="{54035068-C11A-45F9-A00E-9EA22CF931D5}" type="presOf" srcId="{847B81A9-C7FB-47B8-98A4-FDCAE3C65FB8}" destId="{3EB98379-C396-4B93-8847-30A1AADE4A2E}" srcOrd="0" destOrd="1" presId="urn:microsoft.com/office/officeart/2005/8/layout/list1"/>
    <dgm:cxn modelId="{B3DB991F-AA29-4B85-8700-EC1013C7DD49}" srcId="{C86B3DB6-316B-498F-888E-A288F99A9EA8}" destId="{61081E0E-FFE9-4574-B401-AE6B8B7CF9E5}" srcOrd="0" destOrd="0" parTransId="{CAA7682A-7889-4A53-ACA6-1E6E5921C649}" sibTransId="{2D4848A2-BD0E-4E9C-A0B3-D63E07622283}"/>
    <dgm:cxn modelId="{84DCC84C-B81A-4775-A60D-9E551EFCB094}" srcId="{84DDFAB6-597D-4629-BD82-9664823E5749}" destId="{3D995D26-9B0E-4DB8-AB90-264689A0E97A}" srcOrd="1" destOrd="0" parTransId="{1C2A4FED-928D-4490-A048-5994C8DE6FD3}" sibTransId="{9101F05E-01E9-4A19-987D-FD977BE3EF5F}"/>
    <dgm:cxn modelId="{5D81E7C2-3AFC-4771-A27D-09D8A0DBA4E4}" srcId="{C86B3DB6-316B-498F-888E-A288F99A9EA8}" destId="{15C7D532-826A-4418-8FE1-CF86A13C9CF3}" srcOrd="3" destOrd="0" parTransId="{0B5C450A-C3C4-4886-9914-0FF14329DC0F}" sibTransId="{D0804D1D-12F9-4C0A-BBA7-6F8D3DC1777D}"/>
    <dgm:cxn modelId="{50272FE4-67F8-4156-AC0C-FE4297252D9A}" type="presOf" srcId="{F84355F9-E664-4A04-B387-0D829CC10803}" destId="{3CC4A493-21AA-4199-B13C-CA653B98D256}" srcOrd="1" destOrd="0" presId="urn:microsoft.com/office/officeart/2005/8/layout/list1"/>
    <dgm:cxn modelId="{5F2F2EA3-B631-41EE-8ED0-09B4E48CFE6F}" type="presOf" srcId="{9F61601E-D543-4D07-8911-57C5F5DC7542}" destId="{CA409AE9-95ED-4D20-8B12-EB96841D25AC}" srcOrd="1" destOrd="0" presId="urn:microsoft.com/office/officeart/2005/8/layout/list1"/>
    <dgm:cxn modelId="{AAF30539-C95E-412B-95DD-7EE39219A813}" type="presOf" srcId="{3D995D26-9B0E-4DB8-AB90-264689A0E97A}" destId="{386DF535-0BCF-4DC5-9836-37E77F34F336}" srcOrd="1" destOrd="0" presId="urn:microsoft.com/office/officeart/2005/8/layout/list1"/>
    <dgm:cxn modelId="{645E537B-9041-4BF3-9BE3-601B28DAD77D}" type="presOf" srcId="{00140318-6875-41FE-B0FA-474CF38540BB}" destId="{3EB98379-C396-4B93-8847-30A1AADE4A2E}" srcOrd="0" destOrd="2" presId="urn:microsoft.com/office/officeart/2005/8/layout/list1"/>
    <dgm:cxn modelId="{143FC816-6EF7-4053-AAE6-51C6874EF65D}" type="presOf" srcId="{D67D84F5-847A-4CC7-AEFF-F5E196D686C4}" destId="{8CF2F261-798C-4E9B-8691-66622505036A}" srcOrd="0" destOrd="0" presId="urn:microsoft.com/office/officeart/2005/8/layout/list1"/>
    <dgm:cxn modelId="{A77D5693-CFE5-4234-8322-DC587C0306DC}" srcId="{BEEBE51F-3A16-4DF7-BCE7-89327538FB94}" destId="{5B0755D2-8455-416D-B4B6-F9CCDA1617F0}" srcOrd="0" destOrd="0" parTransId="{DA932494-F7EA-4DA6-9266-8BDB3E350B19}" sibTransId="{93EABB6A-D2DB-4880-AE74-4380117D48BD}"/>
    <dgm:cxn modelId="{A80A3EF8-C763-40EC-B3FF-8E934ED044D1}" srcId="{C86B3DB6-316B-498F-888E-A288F99A9EA8}" destId="{00140318-6875-41FE-B0FA-474CF38540BB}" srcOrd="2" destOrd="0" parTransId="{0D6972F8-4BAB-4470-95D5-4B5B6CD7A623}" sibTransId="{B142145B-5621-4A16-8A63-73F7D3D9D20B}"/>
    <dgm:cxn modelId="{625C28CC-DD88-4898-9A1C-23CE8DF77E10}" srcId="{84DDFAB6-597D-4629-BD82-9664823E5749}" destId="{F84355F9-E664-4A04-B387-0D829CC10803}" srcOrd="6" destOrd="0" parTransId="{9FBC0C97-956B-4431-B557-AE0FE7810410}" sibTransId="{40456335-608B-4321-BB80-EEA98989B8F3}"/>
    <dgm:cxn modelId="{316386BE-7C3E-4369-ADEA-AF6375A63605}" type="presOf" srcId="{9E99B28F-4943-4B62-95C2-9113E07FAACF}" destId="{906CA57C-78CF-4461-B4D8-51445031846E}" srcOrd="0" destOrd="2" presId="urn:microsoft.com/office/officeart/2005/8/layout/list1"/>
    <dgm:cxn modelId="{1884D859-FD11-4AF0-91D5-46C58CE6FB61}" type="presOf" srcId="{9F61601E-D543-4D07-8911-57C5F5DC7542}" destId="{E13A880F-D5DA-4213-B568-6613669BB827}" srcOrd="0" destOrd="0" presId="urn:microsoft.com/office/officeart/2005/8/layout/list1"/>
    <dgm:cxn modelId="{02A5B9DC-82EC-4303-9648-7917281E56D5}" type="presOf" srcId="{DBC0610C-4B21-466E-B34B-8C3621210245}" destId="{E718796E-4665-4B1D-B912-C481D4E26863}" srcOrd="0" destOrd="0" presId="urn:microsoft.com/office/officeart/2005/8/layout/list1"/>
    <dgm:cxn modelId="{54F034E1-3E81-42BC-968E-64F17BEE03CA}" srcId="{C86B3DB6-316B-498F-888E-A288F99A9EA8}" destId="{847B81A9-C7FB-47B8-98A4-FDCAE3C65FB8}" srcOrd="1" destOrd="0" parTransId="{7CC2B318-103D-4D00-BDA3-AE65F79FF3F6}" sibTransId="{2FCF4388-2B51-4E96-9E25-65BEBFB6C7E3}"/>
    <dgm:cxn modelId="{F14FBC2B-C49D-41E4-914E-83F75F5308B8}" type="presOf" srcId="{BEEBE51F-3A16-4DF7-BCE7-89327538FB94}" destId="{82B6989D-F0A7-49BD-8E5C-43DDA4400126}" srcOrd="1" destOrd="0" presId="urn:microsoft.com/office/officeart/2005/8/layout/list1"/>
    <dgm:cxn modelId="{972380FC-0E45-4921-8712-EFCD943F00A5}" srcId="{84DDFAB6-597D-4629-BD82-9664823E5749}" destId="{9F61601E-D543-4D07-8911-57C5F5DC7542}" srcOrd="0" destOrd="0" parTransId="{1A717565-68F5-4A37-82DD-B3459F822B2F}" sibTransId="{042C438D-1E4C-4918-925C-7DDBE2CE1047}"/>
    <dgm:cxn modelId="{4FCB8746-769D-453A-98F6-A6F7A3B0C5C0}" type="presOf" srcId="{BEEBE51F-3A16-4DF7-BCE7-89327538FB94}" destId="{36F09076-8A6C-4134-8826-11F9211264CD}" srcOrd="0" destOrd="0" presId="urn:microsoft.com/office/officeart/2005/8/layout/list1"/>
    <dgm:cxn modelId="{DA998397-A6C2-47A4-94FE-E5D3E172C185}" srcId="{84DDFAB6-597D-4629-BD82-9664823E5749}" destId="{D67D84F5-847A-4CC7-AEFF-F5E196D686C4}" srcOrd="2" destOrd="0" parTransId="{C925799F-A6A8-4C0A-8416-E33EC9238795}" sibTransId="{CFD98E0D-8235-4B3C-BBDC-D5EE5BC0D5A2}"/>
    <dgm:cxn modelId="{3ADCD386-E61D-4BF7-B3B3-3805B084728D}" type="presOf" srcId="{C86B3DB6-316B-498F-888E-A288F99A9EA8}" destId="{E461927D-2425-4691-86BE-48C922C814CF}" srcOrd="0" destOrd="0" presId="urn:microsoft.com/office/officeart/2005/8/layout/list1"/>
    <dgm:cxn modelId="{B18E764F-EA18-4A75-A115-2C3A1FB056CB}" type="presOf" srcId="{7ADCD5F5-F02D-4A5D-B54E-244171DE3A8D}" destId="{F574D37D-9215-4C33-8E32-B20732F2485B}" srcOrd="1" destOrd="0" presId="urn:microsoft.com/office/officeart/2005/8/layout/list1"/>
    <dgm:cxn modelId="{CCED229A-F61D-46BB-836F-FE356AE6E9ED}" type="presOf" srcId="{15C7D532-826A-4418-8FE1-CF86A13C9CF3}" destId="{3EB98379-C396-4B93-8847-30A1AADE4A2E}" srcOrd="0" destOrd="3" presId="urn:microsoft.com/office/officeart/2005/8/layout/list1"/>
    <dgm:cxn modelId="{F5BD156D-C0D6-4F97-971A-AAD378198222}" type="presOf" srcId="{3D995D26-9B0E-4DB8-AB90-264689A0E97A}" destId="{B81C59F8-2231-4452-8627-2A5ACFDA3601}" srcOrd="0" destOrd="0" presId="urn:microsoft.com/office/officeart/2005/8/layout/list1"/>
    <dgm:cxn modelId="{240C5632-09FD-423D-A78D-AD2CDF431F38}" srcId="{BEEBE51F-3A16-4DF7-BCE7-89327538FB94}" destId="{9110943D-8A58-4520-A595-2BF3683F0CE0}" srcOrd="1" destOrd="0" parTransId="{2AE373B2-766E-4572-9545-38D47CEAE8DB}" sibTransId="{F4913AEE-F703-495B-96E0-D83DB57E1375}"/>
    <dgm:cxn modelId="{B67B13C3-9AD2-4180-91C3-A6D0A7807C28}" type="presOf" srcId="{F84355F9-E664-4A04-B387-0D829CC10803}" destId="{E04264E0-1CC9-45DF-8F14-4635C7E2CB0A}" srcOrd="0" destOrd="0" presId="urn:microsoft.com/office/officeart/2005/8/layout/list1"/>
    <dgm:cxn modelId="{473644C0-ED3F-4804-A45B-6CAEFF1CAA24}" type="presOf" srcId="{61081E0E-FFE9-4574-B401-AE6B8B7CF9E5}" destId="{3EB98379-C396-4B93-8847-30A1AADE4A2E}" srcOrd="0" destOrd="0" presId="urn:microsoft.com/office/officeart/2005/8/layout/list1"/>
    <dgm:cxn modelId="{965E579C-719F-4023-BB79-9731D54D3F7F}" type="presOf" srcId="{5B0755D2-8455-416D-B4B6-F9CCDA1617F0}" destId="{906CA57C-78CF-4461-B4D8-51445031846E}" srcOrd="0" destOrd="0" presId="urn:microsoft.com/office/officeart/2005/8/layout/list1"/>
    <dgm:cxn modelId="{C91CD79F-7807-4EC3-9D62-DBBFBC4D1504}" type="presParOf" srcId="{B32F421E-FE2E-4708-99A4-4542C9EBE2A6}" destId="{6D3568C7-7E42-491C-9115-A493EBA6655E}" srcOrd="0" destOrd="0" presId="urn:microsoft.com/office/officeart/2005/8/layout/list1"/>
    <dgm:cxn modelId="{27C56BAD-CD23-4556-A6F9-4940A212E838}" type="presParOf" srcId="{6D3568C7-7E42-491C-9115-A493EBA6655E}" destId="{E13A880F-D5DA-4213-B568-6613669BB827}" srcOrd="0" destOrd="0" presId="urn:microsoft.com/office/officeart/2005/8/layout/list1"/>
    <dgm:cxn modelId="{39F335AC-1D48-4A0D-86B7-0264305DFC8D}" type="presParOf" srcId="{6D3568C7-7E42-491C-9115-A493EBA6655E}" destId="{CA409AE9-95ED-4D20-8B12-EB96841D25AC}" srcOrd="1" destOrd="0" presId="urn:microsoft.com/office/officeart/2005/8/layout/list1"/>
    <dgm:cxn modelId="{94BE10FC-719A-492B-86B7-82FAD2D06291}" type="presParOf" srcId="{B32F421E-FE2E-4708-99A4-4542C9EBE2A6}" destId="{BF4E6A50-7B20-419E-9BD6-9438D1F879E3}" srcOrd="1" destOrd="0" presId="urn:microsoft.com/office/officeart/2005/8/layout/list1"/>
    <dgm:cxn modelId="{CABDC0E3-31EE-4C41-A239-AA89F01AD2EA}" type="presParOf" srcId="{B32F421E-FE2E-4708-99A4-4542C9EBE2A6}" destId="{E88C007A-A732-4D7D-9CCB-BA821D01B6B9}" srcOrd="2" destOrd="0" presId="urn:microsoft.com/office/officeart/2005/8/layout/list1"/>
    <dgm:cxn modelId="{9434DAE5-AE82-4154-8CB6-445370EB28C4}" type="presParOf" srcId="{B32F421E-FE2E-4708-99A4-4542C9EBE2A6}" destId="{4E0FB7B9-319E-4F50-8007-4803C0143DAC}" srcOrd="3" destOrd="0" presId="urn:microsoft.com/office/officeart/2005/8/layout/list1"/>
    <dgm:cxn modelId="{D53E8461-1969-4A04-9FB5-B1172093AB30}" type="presParOf" srcId="{B32F421E-FE2E-4708-99A4-4542C9EBE2A6}" destId="{3FD2BB9B-C4A4-4448-AF45-48D5752AE5C1}" srcOrd="4" destOrd="0" presId="urn:microsoft.com/office/officeart/2005/8/layout/list1"/>
    <dgm:cxn modelId="{AF9D0811-4CEA-43D4-8804-1375EC30B2D0}" type="presParOf" srcId="{3FD2BB9B-C4A4-4448-AF45-48D5752AE5C1}" destId="{B81C59F8-2231-4452-8627-2A5ACFDA3601}" srcOrd="0" destOrd="0" presId="urn:microsoft.com/office/officeart/2005/8/layout/list1"/>
    <dgm:cxn modelId="{BC5C413D-3FD6-4C8F-9880-B0486E36417F}" type="presParOf" srcId="{3FD2BB9B-C4A4-4448-AF45-48D5752AE5C1}" destId="{386DF535-0BCF-4DC5-9836-37E77F34F336}" srcOrd="1" destOrd="0" presId="urn:microsoft.com/office/officeart/2005/8/layout/list1"/>
    <dgm:cxn modelId="{7B109FE6-CE4E-4E68-B637-D7B1448FDB12}" type="presParOf" srcId="{B32F421E-FE2E-4708-99A4-4542C9EBE2A6}" destId="{A85862AB-6858-4568-A45B-A26910B60FBE}" srcOrd="5" destOrd="0" presId="urn:microsoft.com/office/officeart/2005/8/layout/list1"/>
    <dgm:cxn modelId="{EAC7CE84-5D92-43DB-B648-9C80535DA192}" type="presParOf" srcId="{B32F421E-FE2E-4708-99A4-4542C9EBE2A6}" destId="{69A50345-BFA7-4DAA-AE5E-3448DB9E0905}" srcOrd="6" destOrd="0" presId="urn:microsoft.com/office/officeart/2005/8/layout/list1"/>
    <dgm:cxn modelId="{A324C64C-794C-46E2-98AE-EA97EA429AD3}" type="presParOf" srcId="{B32F421E-FE2E-4708-99A4-4542C9EBE2A6}" destId="{1E89E721-CE79-4BA5-A3D4-E39C12B0DCD2}" srcOrd="7" destOrd="0" presId="urn:microsoft.com/office/officeart/2005/8/layout/list1"/>
    <dgm:cxn modelId="{05827EFB-D320-4800-8EB6-EB1A20216013}" type="presParOf" srcId="{B32F421E-FE2E-4708-99A4-4542C9EBE2A6}" destId="{57F42202-4C90-4C0F-8F89-C8721BBFC2FD}" srcOrd="8" destOrd="0" presId="urn:microsoft.com/office/officeart/2005/8/layout/list1"/>
    <dgm:cxn modelId="{F91F40F7-19CC-48DF-BC34-D89E1163F324}" type="presParOf" srcId="{57F42202-4C90-4C0F-8F89-C8721BBFC2FD}" destId="{8CF2F261-798C-4E9B-8691-66622505036A}" srcOrd="0" destOrd="0" presId="urn:microsoft.com/office/officeart/2005/8/layout/list1"/>
    <dgm:cxn modelId="{F507FBE1-C19F-4BB0-A61B-C4ABE9EBAC92}" type="presParOf" srcId="{57F42202-4C90-4C0F-8F89-C8721BBFC2FD}" destId="{A052653A-1208-4E8E-BB52-9D894A49DF22}" srcOrd="1" destOrd="0" presId="urn:microsoft.com/office/officeart/2005/8/layout/list1"/>
    <dgm:cxn modelId="{14B5115B-3C1B-4B55-ADF5-832123C4688F}" type="presParOf" srcId="{B32F421E-FE2E-4708-99A4-4542C9EBE2A6}" destId="{340C7B2E-C51A-4E96-9A9B-CC19FB59A0B8}" srcOrd="9" destOrd="0" presId="urn:microsoft.com/office/officeart/2005/8/layout/list1"/>
    <dgm:cxn modelId="{6A88D051-9CD2-42BA-BF1E-227745DD5DAC}" type="presParOf" srcId="{B32F421E-FE2E-4708-99A4-4542C9EBE2A6}" destId="{DE409A52-EE7D-4536-883C-7E5970636A6B}" srcOrd="10" destOrd="0" presId="urn:microsoft.com/office/officeart/2005/8/layout/list1"/>
    <dgm:cxn modelId="{0C7CC258-9901-46CF-95AC-905AFF97BDA6}" type="presParOf" srcId="{B32F421E-FE2E-4708-99A4-4542C9EBE2A6}" destId="{1032C94F-7D58-4D10-8258-BD6235EC3A06}" srcOrd="11" destOrd="0" presId="urn:microsoft.com/office/officeart/2005/8/layout/list1"/>
    <dgm:cxn modelId="{D487EABC-D9DC-4CAE-B916-0874AF19632E}" type="presParOf" srcId="{B32F421E-FE2E-4708-99A4-4542C9EBE2A6}" destId="{011E4128-AFD2-4428-AD2A-9C93022C63A0}" srcOrd="12" destOrd="0" presId="urn:microsoft.com/office/officeart/2005/8/layout/list1"/>
    <dgm:cxn modelId="{CF607923-BCE2-433F-B1D6-B15F9F20E1D4}" type="presParOf" srcId="{011E4128-AFD2-4428-AD2A-9C93022C63A0}" destId="{E461927D-2425-4691-86BE-48C922C814CF}" srcOrd="0" destOrd="0" presId="urn:microsoft.com/office/officeart/2005/8/layout/list1"/>
    <dgm:cxn modelId="{A96F7746-634B-4DAB-8D05-9241A3CB1331}" type="presParOf" srcId="{011E4128-AFD2-4428-AD2A-9C93022C63A0}" destId="{BFF015D7-E47D-4E5E-BE16-2861F9429377}" srcOrd="1" destOrd="0" presId="urn:microsoft.com/office/officeart/2005/8/layout/list1"/>
    <dgm:cxn modelId="{6ACA3DAC-8F37-4931-9A67-7337D5820AEF}" type="presParOf" srcId="{B32F421E-FE2E-4708-99A4-4542C9EBE2A6}" destId="{E03BB479-67CC-4965-AD5A-8568E5E4B764}" srcOrd="13" destOrd="0" presId="urn:microsoft.com/office/officeart/2005/8/layout/list1"/>
    <dgm:cxn modelId="{A5340FBC-3EC7-44FD-BC26-F5FCE8DA2EB6}" type="presParOf" srcId="{B32F421E-FE2E-4708-99A4-4542C9EBE2A6}" destId="{3EB98379-C396-4B93-8847-30A1AADE4A2E}" srcOrd="14" destOrd="0" presId="urn:microsoft.com/office/officeart/2005/8/layout/list1"/>
    <dgm:cxn modelId="{EC72B8DD-E77C-4C5D-B0A5-81EEA21D1CE0}" type="presParOf" srcId="{B32F421E-FE2E-4708-99A4-4542C9EBE2A6}" destId="{C6848E22-5686-4398-89FB-8BD108D1BFF9}" srcOrd="15" destOrd="0" presId="urn:microsoft.com/office/officeart/2005/8/layout/list1"/>
    <dgm:cxn modelId="{B85EC039-7F6A-496F-8E89-A80AEC073D0E}" type="presParOf" srcId="{B32F421E-FE2E-4708-99A4-4542C9EBE2A6}" destId="{13132904-DECE-40AC-97CF-6204C0EB6405}" srcOrd="16" destOrd="0" presId="urn:microsoft.com/office/officeart/2005/8/layout/list1"/>
    <dgm:cxn modelId="{3374C3C7-9C0C-420D-AEBF-ABE9645CF7B0}" type="presParOf" srcId="{13132904-DECE-40AC-97CF-6204C0EB6405}" destId="{36F09076-8A6C-4134-8826-11F9211264CD}" srcOrd="0" destOrd="0" presId="urn:microsoft.com/office/officeart/2005/8/layout/list1"/>
    <dgm:cxn modelId="{999EEC85-4BCB-432B-8B10-B744377134EA}" type="presParOf" srcId="{13132904-DECE-40AC-97CF-6204C0EB6405}" destId="{82B6989D-F0A7-49BD-8E5C-43DDA4400126}" srcOrd="1" destOrd="0" presId="urn:microsoft.com/office/officeart/2005/8/layout/list1"/>
    <dgm:cxn modelId="{4BCC4B96-2D93-4404-ADB4-F5D95F2A299E}" type="presParOf" srcId="{B32F421E-FE2E-4708-99A4-4542C9EBE2A6}" destId="{1EBC9CD3-AD5E-4F4C-8515-4A2E0A485DFC}" srcOrd="17" destOrd="0" presId="urn:microsoft.com/office/officeart/2005/8/layout/list1"/>
    <dgm:cxn modelId="{D059A011-6BD1-4C81-BE30-EC635EDDA29A}" type="presParOf" srcId="{B32F421E-FE2E-4708-99A4-4542C9EBE2A6}" destId="{906CA57C-78CF-4461-B4D8-51445031846E}" srcOrd="18" destOrd="0" presId="urn:microsoft.com/office/officeart/2005/8/layout/list1"/>
    <dgm:cxn modelId="{37C1A5A5-3DB6-43E9-A7DA-BB039B561B25}" type="presParOf" srcId="{B32F421E-FE2E-4708-99A4-4542C9EBE2A6}" destId="{075AABB8-B6E4-458F-943B-610B5E5A7EA0}" srcOrd="19" destOrd="0" presId="urn:microsoft.com/office/officeart/2005/8/layout/list1"/>
    <dgm:cxn modelId="{8871ED7F-B674-475C-A447-03D084F66487}" type="presParOf" srcId="{B32F421E-FE2E-4708-99A4-4542C9EBE2A6}" destId="{7653119A-FFFA-4512-B1A1-33CE7A670F1B}" srcOrd="20" destOrd="0" presId="urn:microsoft.com/office/officeart/2005/8/layout/list1"/>
    <dgm:cxn modelId="{EAEF5557-C80E-4487-A4D3-FF38CD690493}" type="presParOf" srcId="{7653119A-FFFA-4512-B1A1-33CE7A670F1B}" destId="{CFB5774F-33F1-444F-A05E-591429B6FC98}" srcOrd="0" destOrd="0" presId="urn:microsoft.com/office/officeart/2005/8/layout/list1"/>
    <dgm:cxn modelId="{2B782895-4E22-4C60-B8EA-091B5BD3A76E}" type="presParOf" srcId="{7653119A-FFFA-4512-B1A1-33CE7A670F1B}" destId="{F574D37D-9215-4C33-8E32-B20732F2485B}" srcOrd="1" destOrd="0" presId="urn:microsoft.com/office/officeart/2005/8/layout/list1"/>
    <dgm:cxn modelId="{1C6CBE82-B43B-4209-A455-A64CA731422D}" type="presParOf" srcId="{B32F421E-FE2E-4708-99A4-4542C9EBE2A6}" destId="{4CFB9417-0C05-49E6-BA4A-5719278A119A}" srcOrd="21" destOrd="0" presId="urn:microsoft.com/office/officeart/2005/8/layout/list1"/>
    <dgm:cxn modelId="{6B5C1891-6FA4-46EB-8810-D50C52022A25}" type="presParOf" srcId="{B32F421E-FE2E-4708-99A4-4542C9EBE2A6}" destId="{69E3D642-6285-4005-9FBC-2376C96C6489}" srcOrd="22" destOrd="0" presId="urn:microsoft.com/office/officeart/2005/8/layout/list1"/>
    <dgm:cxn modelId="{7DC70629-F0CC-4816-9BEF-ACD9A1BC830F}" type="presParOf" srcId="{B32F421E-FE2E-4708-99A4-4542C9EBE2A6}" destId="{7C045D4C-C920-45FA-AF32-FDA21A8F5850}" srcOrd="23" destOrd="0" presId="urn:microsoft.com/office/officeart/2005/8/layout/list1"/>
    <dgm:cxn modelId="{7E71272D-9B7D-4177-AB86-92738DA4B3FB}" type="presParOf" srcId="{B32F421E-FE2E-4708-99A4-4542C9EBE2A6}" destId="{6179694C-4423-48FA-A169-E44285BF984E}" srcOrd="24" destOrd="0" presId="urn:microsoft.com/office/officeart/2005/8/layout/list1"/>
    <dgm:cxn modelId="{8B0A490D-2580-46EA-93BA-35E11DEE6234}" type="presParOf" srcId="{6179694C-4423-48FA-A169-E44285BF984E}" destId="{E04264E0-1CC9-45DF-8F14-4635C7E2CB0A}" srcOrd="0" destOrd="0" presId="urn:microsoft.com/office/officeart/2005/8/layout/list1"/>
    <dgm:cxn modelId="{C96B4C62-7A1F-4237-9A51-78C956586616}" type="presParOf" srcId="{6179694C-4423-48FA-A169-E44285BF984E}" destId="{3CC4A493-21AA-4199-B13C-CA653B98D256}" srcOrd="1" destOrd="0" presId="urn:microsoft.com/office/officeart/2005/8/layout/list1"/>
    <dgm:cxn modelId="{2BFC8103-9E18-4DFF-96F8-F9C31F47EDB2}" type="presParOf" srcId="{B32F421E-FE2E-4708-99A4-4542C9EBE2A6}" destId="{0FA4AAF9-4ADB-4CD7-9B20-A56D12370B94}" srcOrd="25" destOrd="0" presId="urn:microsoft.com/office/officeart/2005/8/layout/list1"/>
    <dgm:cxn modelId="{578377B0-16C3-44C5-96C5-386E3275BDD9}" type="presParOf" srcId="{B32F421E-FE2E-4708-99A4-4542C9EBE2A6}" destId="{E718796E-4665-4B1D-B912-C481D4E2686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DDFAB6-597D-4629-BD82-9664823E5749}" type="doc">
      <dgm:prSet loTypeId="urn:microsoft.com/office/officeart/2005/8/layout/list1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F61601E-D543-4D07-8911-57C5F5DC754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17565-68F5-4A37-82DD-B3459F822B2F}" type="parTrans" cxnId="{972380FC-0E45-4921-8712-EFCD943F00A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C438D-1E4C-4918-925C-7DDBE2CE1047}" type="sibTrans" cxnId="{972380FC-0E45-4921-8712-EFCD943F00A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95D26-9B0E-4DB8-AB90-264689A0E97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A4FED-928D-4490-A048-5994C8DE6FD3}" type="parTrans" cxnId="{84DCC84C-B81A-4775-A60D-9E551EFCB09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1F05E-01E9-4A19-987D-FD977BE3EF5F}" type="sibTrans" cxnId="{84DCC84C-B81A-4775-A60D-9E551EFCB09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D84F5-847A-4CC7-AEFF-F5E196D686C4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25799F-A6A8-4C0A-8416-E33EC9238795}" type="parTrans" cxnId="{DA998397-A6C2-47A4-94FE-E5D3E172C18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98E0D-8235-4B3C-BBDC-D5EE5BC0D5A2}" type="sibTrans" cxnId="{DA998397-A6C2-47A4-94FE-E5D3E172C18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B3DB6-316B-498F-888E-A288F99A9EA8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46833-56BA-4DAD-88DA-491D6ACADC85}" type="parTrans" cxnId="{B373A279-6D6A-437E-96DE-7D38875449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3E00F-DCC4-470C-95CD-742705DDB79F}" type="sibTrans" cxnId="{B373A279-6D6A-437E-96DE-7D38875449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E6486-D6B3-49A7-827B-FAB284336CC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ТОРГОВЫЙ-3</a:t>
          </a:r>
          <a:endParaRPr lang="ru-RU" dirty="0"/>
        </a:p>
      </dgm:t>
    </dgm:pt>
    <dgm:pt modelId="{125F72D8-23D9-444D-A6C7-52977B349ACE}" type="parTrans" cxnId="{11488E38-9A82-419B-95E4-7AD102031B1C}">
      <dgm:prSet/>
      <dgm:spPr/>
      <dgm:t>
        <a:bodyPr/>
        <a:lstStyle/>
        <a:p>
          <a:endParaRPr lang="ru-RU"/>
        </a:p>
      </dgm:t>
    </dgm:pt>
    <dgm:pt modelId="{C03CAF12-F87D-4AE1-A6EB-E02DB71CF242}" type="sibTrans" cxnId="{11488E38-9A82-419B-95E4-7AD102031B1C}">
      <dgm:prSet/>
      <dgm:spPr/>
      <dgm:t>
        <a:bodyPr/>
        <a:lstStyle/>
        <a:p>
          <a:endParaRPr lang="ru-RU"/>
        </a:p>
      </dgm:t>
    </dgm:pt>
    <dgm:pt modelId="{F99A8EAA-1B17-47F5-9E92-5BB1290B078F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ТОРГОВЫЙ-5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11332-C98F-436B-8E4E-9ACCB46AA932}" type="parTrans" cxnId="{1C390B44-DB22-44C4-9E62-4072EF7F790C}">
      <dgm:prSet/>
      <dgm:spPr/>
      <dgm:t>
        <a:bodyPr/>
        <a:lstStyle/>
        <a:p>
          <a:endParaRPr lang="ru-RU"/>
        </a:p>
      </dgm:t>
    </dgm:pt>
    <dgm:pt modelId="{13EBC859-326D-4C53-BC13-E3AFB7A1558C}" type="sibTrans" cxnId="{1C390B44-DB22-44C4-9E62-4072EF7F790C}">
      <dgm:prSet/>
      <dgm:spPr/>
      <dgm:t>
        <a:bodyPr/>
        <a:lstStyle/>
        <a:p>
          <a:endParaRPr lang="ru-RU"/>
        </a:p>
      </dgm:t>
    </dgm:pt>
    <dgm:pt modelId="{367E35C1-711E-483D-8F8B-33C7AAA3DC60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ТОРГОВЫЙ-10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0060A-CAD3-4FC1-9272-7EAABB78A39B}" type="parTrans" cxnId="{5CEBC3F1-138D-44AC-9788-7A874AE615E1}">
      <dgm:prSet/>
      <dgm:spPr/>
      <dgm:t>
        <a:bodyPr/>
        <a:lstStyle/>
        <a:p>
          <a:endParaRPr lang="ru-RU"/>
        </a:p>
      </dgm:t>
    </dgm:pt>
    <dgm:pt modelId="{BC51C7FD-ED14-43CE-9FC7-D0405BE73541}" type="sibTrans" cxnId="{5CEBC3F1-138D-44AC-9788-7A874AE615E1}">
      <dgm:prSet/>
      <dgm:spPr/>
      <dgm:t>
        <a:bodyPr/>
        <a:lstStyle/>
        <a:p>
          <a:endParaRPr lang="ru-RU"/>
        </a:p>
      </dgm:t>
    </dgm:pt>
    <dgm:pt modelId="{16D2D34B-4CB5-4B06-8F81-0E418369E4C2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460D3-18BA-4FE5-A18A-6F9FAC0DF30E}" type="parTrans" cxnId="{C1F346FD-3786-4B8A-93CA-40B735CFB9CD}">
      <dgm:prSet/>
      <dgm:spPr/>
      <dgm:t>
        <a:bodyPr/>
        <a:lstStyle/>
        <a:p>
          <a:endParaRPr lang="ru-RU"/>
        </a:p>
      </dgm:t>
    </dgm:pt>
    <dgm:pt modelId="{77F0E13D-D99F-45B0-9056-508858F5389C}" type="sibTrans" cxnId="{C1F346FD-3786-4B8A-93CA-40B735CFB9CD}">
      <dgm:prSet/>
      <dgm:spPr/>
      <dgm:t>
        <a:bodyPr/>
        <a:lstStyle/>
        <a:p>
          <a:endParaRPr lang="ru-RU"/>
        </a:p>
      </dgm:t>
    </dgm:pt>
    <dgm:pt modelId="{5EC5C876-A44E-4454-B5F6-C04FF2282152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ТОРГОВЫЙ-50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6BA2C-F4C7-451C-AA4B-CC62D17574EE}" type="parTrans" cxnId="{A63C555C-B530-4073-8B16-3F54BD543FF3}">
      <dgm:prSet/>
      <dgm:spPr/>
      <dgm:t>
        <a:bodyPr/>
        <a:lstStyle/>
        <a:p>
          <a:endParaRPr lang="ru-RU"/>
        </a:p>
      </dgm:t>
    </dgm:pt>
    <dgm:pt modelId="{8B7D81EC-856B-43ED-80DB-025621825733}" type="sibTrans" cxnId="{A63C555C-B530-4073-8B16-3F54BD543FF3}">
      <dgm:prSet/>
      <dgm:spPr/>
      <dgm:t>
        <a:bodyPr/>
        <a:lstStyle/>
        <a:p>
          <a:endParaRPr lang="ru-RU"/>
        </a:p>
      </dgm:t>
    </dgm:pt>
    <dgm:pt modelId="{2548B1E2-E7DE-4D75-8402-3530813D3AC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ТОРГОВЫЙ-100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1469B-1692-4772-8A4B-87FEF749734F}" type="parTrans" cxnId="{86C6CBD7-2E4A-4781-8C13-41753641CC9C}">
      <dgm:prSet/>
      <dgm:spPr/>
      <dgm:t>
        <a:bodyPr/>
        <a:lstStyle/>
        <a:p>
          <a:endParaRPr lang="ru-RU"/>
        </a:p>
      </dgm:t>
    </dgm:pt>
    <dgm:pt modelId="{D289E760-C032-49A3-BBB9-30E94B89C090}" type="sibTrans" cxnId="{86C6CBD7-2E4A-4781-8C13-41753641CC9C}">
      <dgm:prSet/>
      <dgm:spPr/>
      <dgm:t>
        <a:bodyPr/>
        <a:lstStyle/>
        <a:p>
          <a:endParaRPr lang="ru-RU"/>
        </a:p>
      </dgm:t>
    </dgm:pt>
    <dgm:pt modelId="{15730C1A-A1CD-4F11-A52B-37247DD380A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АКТИВНЫЙ-20</a:t>
          </a:r>
          <a:endParaRPr lang="ru-RU" dirty="0"/>
        </a:p>
      </dgm:t>
    </dgm:pt>
    <dgm:pt modelId="{A3C5B0F7-D8DF-4B10-980D-5B40477046C7}" type="parTrans" cxnId="{BDBD39E9-CEBB-49B0-8795-C812A0AB809A}">
      <dgm:prSet/>
      <dgm:spPr/>
      <dgm:t>
        <a:bodyPr/>
        <a:lstStyle/>
        <a:p>
          <a:endParaRPr lang="ru-RU"/>
        </a:p>
      </dgm:t>
    </dgm:pt>
    <dgm:pt modelId="{87A92BA2-0F94-45FB-802A-67811144E54A}" type="sibTrans" cxnId="{BDBD39E9-CEBB-49B0-8795-C812A0AB809A}">
      <dgm:prSet/>
      <dgm:spPr/>
      <dgm:t>
        <a:bodyPr/>
        <a:lstStyle/>
        <a:p>
          <a:endParaRPr lang="ru-RU"/>
        </a:p>
      </dgm:t>
    </dgm:pt>
    <dgm:pt modelId="{876C517B-3E18-4FDB-A9AA-81565D92B66B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АКТИВНЫЙ-50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3648D-A7E5-4CFC-AFFD-CC0433A4BC8D}" type="parTrans" cxnId="{ED689E23-628B-4B74-B380-FAB1B53F7D9C}">
      <dgm:prSet/>
      <dgm:spPr/>
      <dgm:t>
        <a:bodyPr/>
        <a:lstStyle/>
        <a:p>
          <a:endParaRPr lang="ru-RU"/>
        </a:p>
      </dgm:t>
    </dgm:pt>
    <dgm:pt modelId="{07F82872-CF76-4854-A6E7-2B631F110CA4}" type="sibTrans" cxnId="{ED689E23-628B-4B74-B380-FAB1B53F7D9C}">
      <dgm:prSet/>
      <dgm:spPr/>
      <dgm:t>
        <a:bodyPr/>
        <a:lstStyle/>
        <a:p>
          <a:endParaRPr lang="ru-RU"/>
        </a:p>
      </dgm:t>
    </dgm:pt>
    <dgm:pt modelId="{467AB8BA-E3A5-4557-A57E-F88F9052FD8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АКТИВНЫЙ-100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75E300-467B-4751-B474-4BFE5127B138}" type="parTrans" cxnId="{3CAE68CF-4B99-4BC1-9FF1-88127BD3EB57}">
      <dgm:prSet/>
      <dgm:spPr/>
      <dgm:t>
        <a:bodyPr/>
        <a:lstStyle/>
        <a:p>
          <a:endParaRPr lang="ru-RU"/>
        </a:p>
      </dgm:t>
    </dgm:pt>
    <dgm:pt modelId="{3E7DB159-2F44-4AB6-AAE6-8F1022194A5A}" type="sibTrans" cxnId="{3CAE68CF-4B99-4BC1-9FF1-88127BD3EB57}">
      <dgm:prSet/>
      <dgm:spPr/>
      <dgm:t>
        <a:bodyPr/>
        <a:lstStyle/>
        <a:p>
          <a:endParaRPr lang="ru-RU"/>
        </a:p>
      </dgm:t>
    </dgm:pt>
    <dgm:pt modelId="{0A78F7C7-61F8-4E13-9A59-6CAA6C0372D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ЛИДЕР-100</a:t>
          </a:r>
          <a:endParaRPr lang="ru-RU" dirty="0"/>
        </a:p>
      </dgm:t>
    </dgm:pt>
    <dgm:pt modelId="{F14C128D-B628-4DC9-8931-A198D98FF10B}" type="parTrans" cxnId="{3FEF28BB-706F-4A37-84ED-5484EEA331CB}">
      <dgm:prSet/>
      <dgm:spPr/>
      <dgm:t>
        <a:bodyPr/>
        <a:lstStyle/>
        <a:p>
          <a:endParaRPr lang="ru-RU"/>
        </a:p>
      </dgm:t>
    </dgm:pt>
    <dgm:pt modelId="{6B54AD0C-87F2-4A83-B5BD-87AD83843A9C}" type="sibTrans" cxnId="{3FEF28BB-706F-4A37-84ED-5484EEA331CB}">
      <dgm:prSet/>
      <dgm:spPr/>
      <dgm:t>
        <a:bodyPr/>
        <a:lstStyle/>
        <a:p>
          <a:endParaRPr lang="ru-RU"/>
        </a:p>
      </dgm:t>
    </dgm:pt>
    <dgm:pt modelId="{CC372EBF-2B08-490A-87A3-09AFB70B0A5C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ЛИДЕР-150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2C5E7-1B3D-42F8-90F1-702D549418BE}" type="parTrans" cxnId="{236AC1DA-44B7-4148-B458-8836E4CD8F7C}">
      <dgm:prSet/>
      <dgm:spPr/>
      <dgm:t>
        <a:bodyPr/>
        <a:lstStyle/>
        <a:p>
          <a:endParaRPr lang="ru-RU"/>
        </a:p>
      </dgm:t>
    </dgm:pt>
    <dgm:pt modelId="{68A204AE-9C1E-4934-ACA0-9A9C372C4451}" type="sibTrans" cxnId="{236AC1DA-44B7-4148-B458-8836E4CD8F7C}">
      <dgm:prSet/>
      <dgm:spPr/>
      <dgm:t>
        <a:bodyPr/>
        <a:lstStyle/>
        <a:p>
          <a:endParaRPr lang="ru-RU"/>
        </a:p>
      </dgm:t>
    </dgm:pt>
    <dgm:pt modelId="{A2FBFDDE-E2C8-495B-A239-D76BE172A90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ЛИДЕР-300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1D68B-3CA3-44F2-A01C-97F939B29F13}" type="parTrans" cxnId="{619E8971-E516-46F4-A837-2E8A186315F8}">
      <dgm:prSet/>
      <dgm:spPr/>
      <dgm:t>
        <a:bodyPr/>
        <a:lstStyle/>
        <a:p>
          <a:endParaRPr lang="ru-RU"/>
        </a:p>
      </dgm:t>
    </dgm:pt>
    <dgm:pt modelId="{5F1F5F74-DE43-45A8-A06E-345ACCAF022E}" type="sibTrans" cxnId="{619E8971-E516-46F4-A837-2E8A186315F8}">
      <dgm:prSet/>
      <dgm:spPr/>
      <dgm:t>
        <a:bodyPr/>
        <a:lstStyle/>
        <a:p>
          <a:endParaRPr lang="ru-RU"/>
        </a:p>
      </dgm:t>
    </dgm:pt>
    <dgm:pt modelId="{C31AEC01-337E-489D-A125-61F6CB84BE8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КАПИТАЛ-300</a:t>
          </a:r>
          <a:endParaRPr lang="ru-RU" dirty="0"/>
        </a:p>
      </dgm:t>
    </dgm:pt>
    <dgm:pt modelId="{9D6BA0E5-8AAF-4F03-ACF1-B04D6AD6689E}" type="parTrans" cxnId="{85A005CB-096B-4CD3-8B4D-DFEB1AE7F5C7}">
      <dgm:prSet/>
      <dgm:spPr/>
      <dgm:t>
        <a:bodyPr/>
        <a:lstStyle/>
        <a:p>
          <a:endParaRPr lang="ru-RU"/>
        </a:p>
      </dgm:t>
    </dgm:pt>
    <dgm:pt modelId="{60B864D6-0FA2-47B4-9E8D-033F4878D08E}" type="sibTrans" cxnId="{85A005CB-096B-4CD3-8B4D-DFEB1AE7F5C7}">
      <dgm:prSet/>
      <dgm:spPr/>
      <dgm:t>
        <a:bodyPr/>
        <a:lstStyle/>
        <a:p>
          <a:endParaRPr lang="ru-RU"/>
        </a:p>
      </dgm:t>
    </dgm:pt>
    <dgm:pt modelId="{1A425B16-E6D7-4A4C-99EE-AC536AD94558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КАПИТАЛ-700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1C8D1-33FA-494D-8ABE-CE37917046FF}" type="parTrans" cxnId="{E965C875-8759-4099-B37A-90AA4F998FA5}">
      <dgm:prSet/>
      <dgm:spPr/>
      <dgm:t>
        <a:bodyPr/>
        <a:lstStyle/>
        <a:p>
          <a:endParaRPr lang="ru-RU"/>
        </a:p>
      </dgm:t>
    </dgm:pt>
    <dgm:pt modelId="{A1B95A3B-40DF-4B44-8DFB-B3A004EA1A07}" type="sibTrans" cxnId="{E965C875-8759-4099-B37A-90AA4F998FA5}">
      <dgm:prSet/>
      <dgm:spPr/>
      <dgm:t>
        <a:bodyPr/>
        <a:lstStyle/>
        <a:p>
          <a:endParaRPr lang="ru-RU"/>
        </a:p>
      </dgm:t>
    </dgm:pt>
    <dgm:pt modelId="{8551526D-7CFE-46C3-90B6-4574725EB667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КАПИТАЛ-1000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D9D23-417F-451F-BFFA-E2F6AA62EC44}" type="parTrans" cxnId="{96281831-58C7-46A9-88E0-9F78BC3B0616}">
      <dgm:prSet/>
      <dgm:spPr/>
      <dgm:t>
        <a:bodyPr/>
        <a:lstStyle/>
        <a:p>
          <a:endParaRPr lang="ru-RU"/>
        </a:p>
      </dgm:t>
    </dgm:pt>
    <dgm:pt modelId="{BF799C20-4A9E-4B34-A1FA-242D8ED1D21F}" type="sibTrans" cxnId="{96281831-58C7-46A9-88E0-9F78BC3B0616}">
      <dgm:prSet/>
      <dgm:spPr/>
      <dgm:t>
        <a:bodyPr/>
        <a:lstStyle/>
        <a:p>
          <a:endParaRPr lang="ru-RU"/>
        </a:p>
      </dgm:t>
    </dgm:pt>
    <dgm:pt modelId="{4DCC1868-9F5E-4C07-93E9-7D29DE1E819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limit</a:t>
          </a:r>
          <a:endParaRPr lang="ru-RU" dirty="0"/>
        </a:p>
      </dgm:t>
    </dgm:pt>
    <dgm:pt modelId="{484EFCC4-8277-481B-AF8C-C18447F01558}" type="parTrans" cxnId="{8B993E69-E8E3-450C-863A-BA771FB776A1}">
      <dgm:prSet/>
      <dgm:spPr/>
      <dgm:t>
        <a:bodyPr/>
        <a:lstStyle/>
        <a:p>
          <a:endParaRPr lang="ru-RU"/>
        </a:p>
      </dgm:t>
    </dgm:pt>
    <dgm:pt modelId="{280FE243-BE05-458B-B9B2-908E50515532}" type="sibTrans" cxnId="{8B993E69-E8E3-450C-863A-BA771FB776A1}">
      <dgm:prSet/>
      <dgm:spPr/>
      <dgm:t>
        <a:bodyPr/>
        <a:lstStyle/>
        <a:p>
          <a:endParaRPr lang="ru-RU"/>
        </a:p>
      </dgm:t>
    </dgm:pt>
    <dgm:pt modelId="{B32F421E-FE2E-4708-99A4-4542C9EBE2A6}" type="pres">
      <dgm:prSet presAssocID="{84DDFAB6-597D-4629-BD82-9664823E57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3568C7-7E42-491C-9115-A493EBA6655E}" type="pres">
      <dgm:prSet presAssocID="{9F61601E-D543-4D07-8911-57C5F5DC7542}" presName="parentLin" presStyleCnt="0"/>
      <dgm:spPr/>
    </dgm:pt>
    <dgm:pt modelId="{E13A880F-D5DA-4213-B568-6613669BB827}" type="pres">
      <dgm:prSet presAssocID="{9F61601E-D543-4D07-8911-57C5F5DC754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A409AE9-95ED-4D20-8B12-EB96841D25AC}" type="pres">
      <dgm:prSet presAssocID="{9F61601E-D543-4D07-8911-57C5F5DC754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E6A50-7B20-419E-9BD6-9438D1F879E3}" type="pres">
      <dgm:prSet presAssocID="{9F61601E-D543-4D07-8911-57C5F5DC7542}" presName="negativeSpace" presStyleCnt="0"/>
      <dgm:spPr/>
    </dgm:pt>
    <dgm:pt modelId="{E88C007A-A732-4D7D-9CCB-BA821D01B6B9}" type="pres">
      <dgm:prSet presAssocID="{9F61601E-D543-4D07-8911-57C5F5DC754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FB7B9-319E-4F50-8007-4803C0143DAC}" type="pres">
      <dgm:prSet presAssocID="{042C438D-1E4C-4918-925C-7DDBE2CE1047}" presName="spaceBetweenRectangles" presStyleCnt="0"/>
      <dgm:spPr/>
    </dgm:pt>
    <dgm:pt modelId="{3FD2BB9B-C4A4-4448-AF45-48D5752AE5C1}" type="pres">
      <dgm:prSet presAssocID="{3D995D26-9B0E-4DB8-AB90-264689A0E97A}" presName="parentLin" presStyleCnt="0"/>
      <dgm:spPr/>
    </dgm:pt>
    <dgm:pt modelId="{B81C59F8-2231-4452-8627-2A5ACFDA3601}" type="pres">
      <dgm:prSet presAssocID="{3D995D26-9B0E-4DB8-AB90-264689A0E97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86DF535-0BCF-4DC5-9836-37E77F34F336}" type="pres">
      <dgm:prSet presAssocID="{3D995D26-9B0E-4DB8-AB90-264689A0E9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862AB-6858-4568-A45B-A26910B60FBE}" type="pres">
      <dgm:prSet presAssocID="{3D995D26-9B0E-4DB8-AB90-264689A0E97A}" presName="negativeSpace" presStyleCnt="0"/>
      <dgm:spPr/>
    </dgm:pt>
    <dgm:pt modelId="{69A50345-BFA7-4DAA-AE5E-3448DB9E0905}" type="pres">
      <dgm:prSet presAssocID="{3D995D26-9B0E-4DB8-AB90-264689A0E97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9E721-CE79-4BA5-A3D4-E39C12B0DCD2}" type="pres">
      <dgm:prSet presAssocID="{9101F05E-01E9-4A19-987D-FD977BE3EF5F}" presName="spaceBetweenRectangles" presStyleCnt="0"/>
      <dgm:spPr/>
    </dgm:pt>
    <dgm:pt modelId="{57F42202-4C90-4C0F-8F89-C8721BBFC2FD}" type="pres">
      <dgm:prSet presAssocID="{D67D84F5-847A-4CC7-AEFF-F5E196D686C4}" presName="parentLin" presStyleCnt="0"/>
      <dgm:spPr/>
    </dgm:pt>
    <dgm:pt modelId="{8CF2F261-798C-4E9B-8691-66622505036A}" type="pres">
      <dgm:prSet presAssocID="{D67D84F5-847A-4CC7-AEFF-F5E196D686C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052653A-1208-4E8E-BB52-9D894A49DF22}" type="pres">
      <dgm:prSet presAssocID="{D67D84F5-847A-4CC7-AEFF-F5E196D686C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C7B2E-C51A-4E96-9A9B-CC19FB59A0B8}" type="pres">
      <dgm:prSet presAssocID="{D67D84F5-847A-4CC7-AEFF-F5E196D686C4}" presName="negativeSpace" presStyleCnt="0"/>
      <dgm:spPr/>
    </dgm:pt>
    <dgm:pt modelId="{DE409A52-EE7D-4536-883C-7E5970636A6B}" type="pres">
      <dgm:prSet presAssocID="{D67D84F5-847A-4CC7-AEFF-F5E196D686C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2C94F-7D58-4D10-8258-BD6235EC3A06}" type="pres">
      <dgm:prSet presAssocID="{CFD98E0D-8235-4B3C-BBDC-D5EE5BC0D5A2}" presName="spaceBetweenRectangles" presStyleCnt="0"/>
      <dgm:spPr/>
    </dgm:pt>
    <dgm:pt modelId="{011E4128-AFD2-4428-AD2A-9C93022C63A0}" type="pres">
      <dgm:prSet presAssocID="{C86B3DB6-316B-498F-888E-A288F99A9EA8}" presName="parentLin" presStyleCnt="0"/>
      <dgm:spPr/>
    </dgm:pt>
    <dgm:pt modelId="{E461927D-2425-4691-86BE-48C922C814CF}" type="pres">
      <dgm:prSet presAssocID="{C86B3DB6-316B-498F-888E-A288F99A9EA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FF015D7-E47D-4E5E-BE16-2861F9429377}" type="pres">
      <dgm:prSet presAssocID="{C86B3DB6-316B-498F-888E-A288F99A9EA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BB479-67CC-4965-AD5A-8568E5E4B764}" type="pres">
      <dgm:prSet presAssocID="{C86B3DB6-316B-498F-888E-A288F99A9EA8}" presName="negativeSpace" presStyleCnt="0"/>
      <dgm:spPr/>
    </dgm:pt>
    <dgm:pt modelId="{3EB98379-C396-4B93-8847-30A1AADE4A2E}" type="pres">
      <dgm:prSet presAssocID="{C86B3DB6-316B-498F-888E-A288F99A9EA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81831-58C7-46A9-88E0-9F78BC3B0616}" srcId="{C86B3DB6-316B-498F-888E-A288F99A9EA8}" destId="{8551526D-7CFE-46C3-90B6-4574725EB667}" srcOrd="2" destOrd="0" parTransId="{B3ED9D23-417F-451F-BFFA-E2F6AA62EC44}" sibTransId="{BF799C20-4A9E-4B34-A1FA-242D8ED1D21F}"/>
    <dgm:cxn modelId="{86C6CBD7-2E4A-4781-8C13-41753641CC9C}" srcId="{9F61601E-D543-4D07-8911-57C5F5DC7542}" destId="{2548B1E2-E7DE-4D75-8402-3530813D3AC7}" srcOrd="5" destOrd="0" parTransId="{99A1469B-1692-4772-8A4B-87FEF749734F}" sibTransId="{D289E760-C032-49A3-BBB9-30E94B89C090}"/>
    <dgm:cxn modelId="{57BDBBDC-EEE1-4EB7-87E0-6F6835436165}" type="presOf" srcId="{C86B3DB6-316B-498F-888E-A288F99A9EA8}" destId="{BFF015D7-E47D-4E5E-BE16-2861F9429377}" srcOrd="1" destOrd="0" presId="urn:microsoft.com/office/officeart/2005/8/layout/list1"/>
    <dgm:cxn modelId="{BDBD39E9-CEBB-49B0-8795-C812A0AB809A}" srcId="{3D995D26-9B0E-4DB8-AB90-264689A0E97A}" destId="{15730C1A-A1CD-4F11-A52B-37247DD380AD}" srcOrd="0" destOrd="0" parTransId="{A3C5B0F7-D8DF-4B10-980D-5B40477046C7}" sibTransId="{87A92BA2-0F94-45FB-802A-67811144E54A}"/>
    <dgm:cxn modelId="{1C390B44-DB22-44C4-9E62-4072EF7F790C}" srcId="{9F61601E-D543-4D07-8911-57C5F5DC7542}" destId="{F99A8EAA-1B17-47F5-9E92-5BB1290B078F}" srcOrd="1" destOrd="0" parTransId="{24911332-C98F-436B-8E4E-9ACCB46AA932}" sibTransId="{13EBC859-326D-4C53-BC13-E3AFB7A1558C}"/>
    <dgm:cxn modelId="{33E1C322-ABA2-4B95-B723-124AE4DCAC76}" type="presOf" srcId="{84DDFAB6-597D-4629-BD82-9664823E5749}" destId="{B32F421E-FE2E-4708-99A4-4542C9EBE2A6}" srcOrd="0" destOrd="0" presId="urn:microsoft.com/office/officeart/2005/8/layout/list1"/>
    <dgm:cxn modelId="{CED13007-EFE8-473D-8BFD-E73756F83816}" type="presOf" srcId="{467AB8BA-E3A5-4557-A57E-F88F9052FD8F}" destId="{69A50345-BFA7-4DAA-AE5E-3448DB9E0905}" srcOrd="0" destOrd="2" presId="urn:microsoft.com/office/officeart/2005/8/layout/list1"/>
    <dgm:cxn modelId="{B373A279-6D6A-437E-96DE-7D388754499B}" srcId="{84DDFAB6-597D-4629-BD82-9664823E5749}" destId="{C86B3DB6-316B-498F-888E-A288F99A9EA8}" srcOrd="3" destOrd="0" parTransId="{B0F46833-56BA-4DAD-88DA-491D6ACADC85}" sibTransId="{0AC3E00F-DCC4-470C-95CD-742705DDB79F}"/>
    <dgm:cxn modelId="{11488E38-9A82-419B-95E4-7AD102031B1C}" srcId="{9F61601E-D543-4D07-8911-57C5F5DC7542}" destId="{50AE6486-D6B3-49A7-827B-FAB284336CC7}" srcOrd="0" destOrd="0" parTransId="{125F72D8-23D9-444D-A6C7-52977B349ACE}" sibTransId="{C03CAF12-F87D-4AE1-A6EB-E02DB71CF242}"/>
    <dgm:cxn modelId="{6434EF07-0B76-4D5D-BACA-D81EE4305619}" type="presOf" srcId="{CC372EBF-2B08-490A-87A3-09AFB70B0A5C}" destId="{DE409A52-EE7D-4536-883C-7E5970636A6B}" srcOrd="0" destOrd="1" presId="urn:microsoft.com/office/officeart/2005/8/layout/list1"/>
    <dgm:cxn modelId="{9619DA5D-5815-452E-BC37-58F2CC1F2C72}" type="presOf" srcId="{C31AEC01-337E-489D-A125-61F6CB84BE8B}" destId="{3EB98379-C396-4B93-8847-30A1AADE4A2E}" srcOrd="0" destOrd="0" presId="urn:microsoft.com/office/officeart/2005/8/layout/list1"/>
    <dgm:cxn modelId="{C1F346FD-3786-4B8A-93CA-40B735CFB9CD}" srcId="{9F61601E-D543-4D07-8911-57C5F5DC7542}" destId="{16D2D34B-4CB5-4B06-8F81-0E418369E4C2}" srcOrd="3" destOrd="0" parTransId="{32C460D3-18BA-4FE5-A18A-6F9FAC0DF30E}" sibTransId="{77F0E13D-D99F-45B0-9056-508858F5389C}"/>
    <dgm:cxn modelId="{85A005CB-096B-4CD3-8B4D-DFEB1AE7F5C7}" srcId="{C86B3DB6-316B-498F-888E-A288F99A9EA8}" destId="{C31AEC01-337E-489D-A125-61F6CB84BE8B}" srcOrd="0" destOrd="0" parTransId="{9D6BA0E5-8AAF-4F03-ACF1-B04D6AD6689E}" sibTransId="{60B864D6-0FA2-47B4-9E8D-033F4878D08E}"/>
    <dgm:cxn modelId="{ED689E23-628B-4B74-B380-FAB1B53F7D9C}" srcId="{3D995D26-9B0E-4DB8-AB90-264689A0E97A}" destId="{876C517B-3E18-4FDB-A9AA-81565D92B66B}" srcOrd="1" destOrd="0" parTransId="{9F83648D-A7E5-4CFC-AFFD-CC0433A4BC8D}" sibTransId="{07F82872-CF76-4854-A6E7-2B631F110CA4}"/>
    <dgm:cxn modelId="{31B7C060-F904-4429-A78A-F176A73461EF}" type="presOf" srcId="{D67D84F5-847A-4CC7-AEFF-F5E196D686C4}" destId="{A052653A-1208-4E8E-BB52-9D894A49DF22}" srcOrd="1" destOrd="0" presId="urn:microsoft.com/office/officeart/2005/8/layout/list1"/>
    <dgm:cxn modelId="{84DCC84C-B81A-4775-A60D-9E551EFCB094}" srcId="{84DDFAB6-597D-4629-BD82-9664823E5749}" destId="{3D995D26-9B0E-4DB8-AB90-264689A0E97A}" srcOrd="1" destOrd="0" parTransId="{1C2A4FED-928D-4490-A048-5994C8DE6FD3}" sibTransId="{9101F05E-01E9-4A19-987D-FD977BE3EF5F}"/>
    <dgm:cxn modelId="{E500094F-86AC-4E6C-A0E8-0EAB887F0AA9}" type="presOf" srcId="{15730C1A-A1CD-4F11-A52B-37247DD380AD}" destId="{69A50345-BFA7-4DAA-AE5E-3448DB9E0905}" srcOrd="0" destOrd="0" presId="urn:microsoft.com/office/officeart/2005/8/layout/list1"/>
    <dgm:cxn modelId="{5F2F2EA3-B631-41EE-8ED0-09B4E48CFE6F}" type="presOf" srcId="{9F61601E-D543-4D07-8911-57C5F5DC7542}" destId="{CA409AE9-95ED-4D20-8B12-EB96841D25AC}" srcOrd="1" destOrd="0" presId="urn:microsoft.com/office/officeart/2005/8/layout/list1"/>
    <dgm:cxn modelId="{E965C875-8759-4099-B37A-90AA4F998FA5}" srcId="{C86B3DB6-316B-498F-888E-A288F99A9EA8}" destId="{1A425B16-E6D7-4A4C-99EE-AC536AD94558}" srcOrd="1" destOrd="0" parTransId="{A091C8D1-33FA-494D-8ABE-CE37917046FF}" sibTransId="{A1B95A3B-40DF-4B44-8DFB-B3A004EA1A07}"/>
    <dgm:cxn modelId="{AAF30539-C95E-412B-95DD-7EE39219A813}" type="presOf" srcId="{3D995D26-9B0E-4DB8-AB90-264689A0E97A}" destId="{386DF535-0BCF-4DC5-9836-37E77F34F336}" srcOrd="1" destOrd="0" presId="urn:microsoft.com/office/officeart/2005/8/layout/list1"/>
    <dgm:cxn modelId="{3FEF28BB-706F-4A37-84ED-5484EEA331CB}" srcId="{D67D84F5-847A-4CC7-AEFF-F5E196D686C4}" destId="{0A78F7C7-61F8-4E13-9A59-6CAA6C0372DE}" srcOrd="0" destOrd="0" parTransId="{F14C128D-B628-4DC9-8931-A198D98FF10B}" sibTransId="{6B54AD0C-87F2-4A83-B5BD-87AD83843A9C}"/>
    <dgm:cxn modelId="{619E8971-E516-46F4-A837-2E8A186315F8}" srcId="{D67D84F5-847A-4CC7-AEFF-F5E196D686C4}" destId="{A2FBFDDE-E2C8-495B-A239-D76BE172A903}" srcOrd="2" destOrd="0" parTransId="{9EA1D68B-3CA3-44F2-A01C-97F939B29F13}" sibTransId="{5F1F5F74-DE43-45A8-A06E-345ACCAF022E}"/>
    <dgm:cxn modelId="{ED35AF42-6BE9-49F2-9D55-DAACDBC6115D}" type="presOf" srcId="{16D2D34B-4CB5-4B06-8F81-0E418369E4C2}" destId="{E88C007A-A732-4D7D-9CCB-BA821D01B6B9}" srcOrd="0" destOrd="3" presId="urn:microsoft.com/office/officeart/2005/8/layout/list1"/>
    <dgm:cxn modelId="{143FC816-6EF7-4053-AAE6-51C6874EF65D}" type="presOf" srcId="{D67D84F5-847A-4CC7-AEFF-F5E196D686C4}" destId="{8CF2F261-798C-4E9B-8691-66622505036A}" srcOrd="0" destOrd="0" presId="urn:microsoft.com/office/officeart/2005/8/layout/list1"/>
    <dgm:cxn modelId="{5B97BA50-B2C7-47CC-8663-EDA8DBEE630B}" type="presOf" srcId="{2548B1E2-E7DE-4D75-8402-3530813D3AC7}" destId="{E88C007A-A732-4D7D-9CCB-BA821D01B6B9}" srcOrd="0" destOrd="5" presId="urn:microsoft.com/office/officeart/2005/8/layout/list1"/>
    <dgm:cxn modelId="{423CDD39-BFEE-432F-8772-5B4055E843B8}" type="presOf" srcId="{50AE6486-D6B3-49A7-827B-FAB284336CC7}" destId="{E88C007A-A732-4D7D-9CCB-BA821D01B6B9}" srcOrd="0" destOrd="0" presId="urn:microsoft.com/office/officeart/2005/8/layout/list1"/>
    <dgm:cxn modelId="{1884D859-FD11-4AF0-91D5-46C58CE6FB61}" type="presOf" srcId="{9F61601E-D543-4D07-8911-57C5F5DC7542}" destId="{E13A880F-D5DA-4213-B568-6613669BB827}" srcOrd="0" destOrd="0" presId="urn:microsoft.com/office/officeart/2005/8/layout/list1"/>
    <dgm:cxn modelId="{A63C555C-B530-4073-8B16-3F54BD543FF3}" srcId="{9F61601E-D543-4D07-8911-57C5F5DC7542}" destId="{5EC5C876-A44E-4454-B5F6-C04FF2282152}" srcOrd="4" destOrd="0" parTransId="{ED86BA2C-F4C7-451C-AA4B-CC62D17574EE}" sibTransId="{8B7D81EC-856B-43ED-80DB-025621825733}"/>
    <dgm:cxn modelId="{E476634B-C553-4A00-BD00-071C7179CAF0}" type="presOf" srcId="{4DCC1868-9F5E-4C07-93E9-7D29DE1E819A}" destId="{3EB98379-C396-4B93-8847-30A1AADE4A2E}" srcOrd="0" destOrd="3" presId="urn:microsoft.com/office/officeart/2005/8/layout/list1"/>
    <dgm:cxn modelId="{83D80709-6BC2-429D-A7E9-752858543C77}" type="presOf" srcId="{F99A8EAA-1B17-47F5-9E92-5BB1290B078F}" destId="{E88C007A-A732-4D7D-9CCB-BA821D01B6B9}" srcOrd="0" destOrd="1" presId="urn:microsoft.com/office/officeart/2005/8/layout/list1"/>
    <dgm:cxn modelId="{DE964819-1A10-4A63-914D-8B8CC0A6A1DD}" type="presOf" srcId="{A2FBFDDE-E2C8-495B-A239-D76BE172A903}" destId="{DE409A52-EE7D-4536-883C-7E5970636A6B}" srcOrd="0" destOrd="2" presId="urn:microsoft.com/office/officeart/2005/8/layout/list1"/>
    <dgm:cxn modelId="{63635248-5A80-4DD2-BD10-451A6DCB03A4}" type="presOf" srcId="{0A78F7C7-61F8-4E13-9A59-6CAA6C0372DE}" destId="{DE409A52-EE7D-4536-883C-7E5970636A6B}" srcOrd="0" destOrd="0" presId="urn:microsoft.com/office/officeart/2005/8/layout/list1"/>
    <dgm:cxn modelId="{236AC1DA-44B7-4148-B458-8836E4CD8F7C}" srcId="{D67D84F5-847A-4CC7-AEFF-F5E196D686C4}" destId="{CC372EBF-2B08-490A-87A3-09AFB70B0A5C}" srcOrd="1" destOrd="0" parTransId="{3652C5E7-1B3D-42F8-90F1-702D549418BE}" sibTransId="{68A204AE-9C1E-4934-ACA0-9A9C372C4451}"/>
    <dgm:cxn modelId="{972380FC-0E45-4921-8712-EFCD943F00A5}" srcId="{84DDFAB6-597D-4629-BD82-9664823E5749}" destId="{9F61601E-D543-4D07-8911-57C5F5DC7542}" srcOrd="0" destOrd="0" parTransId="{1A717565-68F5-4A37-82DD-B3459F822B2F}" sibTransId="{042C438D-1E4C-4918-925C-7DDBE2CE1047}"/>
    <dgm:cxn modelId="{DE84D259-6046-4A19-ABF5-B063F8A56DF5}" type="presOf" srcId="{876C517B-3E18-4FDB-A9AA-81565D92B66B}" destId="{69A50345-BFA7-4DAA-AE5E-3448DB9E0905}" srcOrd="0" destOrd="1" presId="urn:microsoft.com/office/officeart/2005/8/layout/list1"/>
    <dgm:cxn modelId="{C3488F36-E10E-491D-B340-0033C03B0769}" type="presOf" srcId="{8551526D-7CFE-46C3-90B6-4574725EB667}" destId="{3EB98379-C396-4B93-8847-30A1AADE4A2E}" srcOrd="0" destOrd="2" presId="urn:microsoft.com/office/officeart/2005/8/layout/list1"/>
    <dgm:cxn modelId="{DA998397-A6C2-47A4-94FE-E5D3E172C185}" srcId="{84DDFAB6-597D-4629-BD82-9664823E5749}" destId="{D67D84F5-847A-4CC7-AEFF-F5E196D686C4}" srcOrd="2" destOrd="0" parTransId="{C925799F-A6A8-4C0A-8416-E33EC9238795}" sibTransId="{CFD98E0D-8235-4B3C-BBDC-D5EE5BC0D5A2}"/>
    <dgm:cxn modelId="{58176E1F-4324-435D-ADC9-56A529938A28}" type="presOf" srcId="{367E35C1-711E-483D-8F8B-33C7AAA3DC60}" destId="{E88C007A-A732-4D7D-9CCB-BA821D01B6B9}" srcOrd="0" destOrd="2" presId="urn:microsoft.com/office/officeart/2005/8/layout/list1"/>
    <dgm:cxn modelId="{5CEBC3F1-138D-44AC-9788-7A874AE615E1}" srcId="{9F61601E-D543-4D07-8911-57C5F5DC7542}" destId="{367E35C1-711E-483D-8F8B-33C7AAA3DC60}" srcOrd="2" destOrd="0" parTransId="{AAA0060A-CAD3-4FC1-9272-7EAABB78A39B}" sibTransId="{BC51C7FD-ED14-43CE-9FC7-D0405BE73541}"/>
    <dgm:cxn modelId="{8B993E69-E8E3-450C-863A-BA771FB776A1}" srcId="{C86B3DB6-316B-498F-888E-A288F99A9EA8}" destId="{4DCC1868-9F5E-4C07-93E9-7D29DE1E819A}" srcOrd="3" destOrd="0" parTransId="{484EFCC4-8277-481B-AF8C-C18447F01558}" sibTransId="{280FE243-BE05-458B-B9B2-908E50515532}"/>
    <dgm:cxn modelId="{3ADCD386-E61D-4BF7-B3B3-3805B084728D}" type="presOf" srcId="{C86B3DB6-316B-498F-888E-A288F99A9EA8}" destId="{E461927D-2425-4691-86BE-48C922C814CF}" srcOrd="0" destOrd="0" presId="urn:microsoft.com/office/officeart/2005/8/layout/list1"/>
    <dgm:cxn modelId="{F5BD156D-C0D6-4F97-971A-AAD378198222}" type="presOf" srcId="{3D995D26-9B0E-4DB8-AB90-264689A0E97A}" destId="{B81C59F8-2231-4452-8627-2A5ACFDA3601}" srcOrd="0" destOrd="0" presId="urn:microsoft.com/office/officeart/2005/8/layout/list1"/>
    <dgm:cxn modelId="{AA7EB976-A03D-45CB-BB2B-77B1CAA7B14E}" type="presOf" srcId="{5EC5C876-A44E-4454-B5F6-C04FF2282152}" destId="{E88C007A-A732-4D7D-9CCB-BA821D01B6B9}" srcOrd="0" destOrd="4" presId="urn:microsoft.com/office/officeart/2005/8/layout/list1"/>
    <dgm:cxn modelId="{0ED09325-2F74-4304-A88A-64419FB5CFEB}" type="presOf" srcId="{1A425B16-E6D7-4A4C-99EE-AC536AD94558}" destId="{3EB98379-C396-4B93-8847-30A1AADE4A2E}" srcOrd="0" destOrd="1" presId="urn:microsoft.com/office/officeart/2005/8/layout/list1"/>
    <dgm:cxn modelId="{3CAE68CF-4B99-4BC1-9FF1-88127BD3EB57}" srcId="{3D995D26-9B0E-4DB8-AB90-264689A0E97A}" destId="{467AB8BA-E3A5-4557-A57E-F88F9052FD8F}" srcOrd="2" destOrd="0" parTransId="{0575E300-467B-4751-B474-4BFE5127B138}" sibTransId="{3E7DB159-2F44-4AB6-AAE6-8F1022194A5A}"/>
    <dgm:cxn modelId="{C91CD79F-7807-4EC3-9D62-DBBFBC4D1504}" type="presParOf" srcId="{B32F421E-FE2E-4708-99A4-4542C9EBE2A6}" destId="{6D3568C7-7E42-491C-9115-A493EBA6655E}" srcOrd="0" destOrd="0" presId="urn:microsoft.com/office/officeart/2005/8/layout/list1"/>
    <dgm:cxn modelId="{27C56BAD-CD23-4556-A6F9-4940A212E838}" type="presParOf" srcId="{6D3568C7-7E42-491C-9115-A493EBA6655E}" destId="{E13A880F-D5DA-4213-B568-6613669BB827}" srcOrd="0" destOrd="0" presId="urn:microsoft.com/office/officeart/2005/8/layout/list1"/>
    <dgm:cxn modelId="{39F335AC-1D48-4A0D-86B7-0264305DFC8D}" type="presParOf" srcId="{6D3568C7-7E42-491C-9115-A493EBA6655E}" destId="{CA409AE9-95ED-4D20-8B12-EB96841D25AC}" srcOrd="1" destOrd="0" presId="urn:microsoft.com/office/officeart/2005/8/layout/list1"/>
    <dgm:cxn modelId="{94BE10FC-719A-492B-86B7-82FAD2D06291}" type="presParOf" srcId="{B32F421E-FE2E-4708-99A4-4542C9EBE2A6}" destId="{BF4E6A50-7B20-419E-9BD6-9438D1F879E3}" srcOrd="1" destOrd="0" presId="urn:microsoft.com/office/officeart/2005/8/layout/list1"/>
    <dgm:cxn modelId="{CABDC0E3-31EE-4C41-A239-AA89F01AD2EA}" type="presParOf" srcId="{B32F421E-FE2E-4708-99A4-4542C9EBE2A6}" destId="{E88C007A-A732-4D7D-9CCB-BA821D01B6B9}" srcOrd="2" destOrd="0" presId="urn:microsoft.com/office/officeart/2005/8/layout/list1"/>
    <dgm:cxn modelId="{9434DAE5-AE82-4154-8CB6-445370EB28C4}" type="presParOf" srcId="{B32F421E-FE2E-4708-99A4-4542C9EBE2A6}" destId="{4E0FB7B9-319E-4F50-8007-4803C0143DAC}" srcOrd="3" destOrd="0" presId="urn:microsoft.com/office/officeart/2005/8/layout/list1"/>
    <dgm:cxn modelId="{D53E8461-1969-4A04-9FB5-B1172093AB30}" type="presParOf" srcId="{B32F421E-FE2E-4708-99A4-4542C9EBE2A6}" destId="{3FD2BB9B-C4A4-4448-AF45-48D5752AE5C1}" srcOrd="4" destOrd="0" presId="urn:microsoft.com/office/officeart/2005/8/layout/list1"/>
    <dgm:cxn modelId="{AF9D0811-4CEA-43D4-8804-1375EC30B2D0}" type="presParOf" srcId="{3FD2BB9B-C4A4-4448-AF45-48D5752AE5C1}" destId="{B81C59F8-2231-4452-8627-2A5ACFDA3601}" srcOrd="0" destOrd="0" presId="urn:microsoft.com/office/officeart/2005/8/layout/list1"/>
    <dgm:cxn modelId="{BC5C413D-3FD6-4C8F-9880-B0486E36417F}" type="presParOf" srcId="{3FD2BB9B-C4A4-4448-AF45-48D5752AE5C1}" destId="{386DF535-0BCF-4DC5-9836-37E77F34F336}" srcOrd="1" destOrd="0" presId="urn:microsoft.com/office/officeart/2005/8/layout/list1"/>
    <dgm:cxn modelId="{7B109FE6-CE4E-4E68-B637-D7B1448FDB12}" type="presParOf" srcId="{B32F421E-FE2E-4708-99A4-4542C9EBE2A6}" destId="{A85862AB-6858-4568-A45B-A26910B60FBE}" srcOrd="5" destOrd="0" presId="urn:microsoft.com/office/officeart/2005/8/layout/list1"/>
    <dgm:cxn modelId="{EAC7CE84-5D92-43DB-B648-9C80535DA192}" type="presParOf" srcId="{B32F421E-FE2E-4708-99A4-4542C9EBE2A6}" destId="{69A50345-BFA7-4DAA-AE5E-3448DB9E0905}" srcOrd="6" destOrd="0" presId="urn:microsoft.com/office/officeart/2005/8/layout/list1"/>
    <dgm:cxn modelId="{A324C64C-794C-46E2-98AE-EA97EA429AD3}" type="presParOf" srcId="{B32F421E-FE2E-4708-99A4-4542C9EBE2A6}" destId="{1E89E721-CE79-4BA5-A3D4-E39C12B0DCD2}" srcOrd="7" destOrd="0" presId="urn:microsoft.com/office/officeart/2005/8/layout/list1"/>
    <dgm:cxn modelId="{05827EFB-D320-4800-8EB6-EB1A20216013}" type="presParOf" srcId="{B32F421E-FE2E-4708-99A4-4542C9EBE2A6}" destId="{57F42202-4C90-4C0F-8F89-C8721BBFC2FD}" srcOrd="8" destOrd="0" presId="urn:microsoft.com/office/officeart/2005/8/layout/list1"/>
    <dgm:cxn modelId="{F91F40F7-19CC-48DF-BC34-D89E1163F324}" type="presParOf" srcId="{57F42202-4C90-4C0F-8F89-C8721BBFC2FD}" destId="{8CF2F261-798C-4E9B-8691-66622505036A}" srcOrd="0" destOrd="0" presId="urn:microsoft.com/office/officeart/2005/8/layout/list1"/>
    <dgm:cxn modelId="{F507FBE1-C19F-4BB0-A61B-C4ABE9EBAC92}" type="presParOf" srcId="{57F42202-4C90-4C0F-8F89-C8721BBFC2FD}" destId="{A052653A-1208-4E8E-BB52-9D894A49DF22}" srcOrd="1" destOrd="0" presId="urn:microsoft.com/office/officeart/2005/8/layout/list1"/>
    <dgm:cxn modelId="{14B5115B-3C1B-4B55-ADF5-832123C4688F}" type="presParOf" srcId="{B32F421E-FE2E-4708-99A4-4542C9EBE2A6}" destId="{340C7B2E-C51A-4E96-9A9B-CC19FB59A0B8}" srcOrd="9" destOrd="0" presId="urn:microsoft.com/office/officeart/2005/8/layout/list1"/>
    <dgm:cxn modelId="{6A88D051-9CD2-42BA-BF1E-227745DD5DAC}" type="presParOf" srcId="{B32F421E-FE2E-4708-99A4-4542C9EBE2A6}" destId="{DE409A52-EE7D-4536-883C-7E5970636A6B}" srcOrd="10" destOrd="0" presId="urn:microsoft.com/office/officeart/2005/8/layout/list1"/>
    <dgm:cxn modelId="{0C7CC258-9901-46CF-95AC-905AFF97BDA6}" type="presParOf" srcId="{B32F421E-FE2E-4708-99A4-4542C9EBE2A6}" destId="{1032C94F-7D58-4D10-8258-BD6235EC3A06}" srcOrd="11" destOrd="0" presId="urn:microsoft.com/office/officeart/2005/8/layout/list1"/>
    <dgm:cxn modelId="{D487EABC-D9DC-4CAE-B916-0874AF19632E}" type="presParOf" srcId="{B32F421E-FE2E-4708-99A4-4542C9EBE2A6}" destId="{011E4128-AFD2-4428-AD2A-9C93022C63A0}" srcOrd="12" destOrd="0" presId="urn:microsoft.com/office/officeart/2005/8/layout/list1"/>
    <dgm:cxn modelId="{CF607923-BCE2-433F-B1D6-B15F9F20E1D4}" type="presParOf" srcId="{011E4128-AFD2-4428-AD2A-9C93022C63A0}" destId="{E461927D-2425-4691-86BE-48C922C814CF}" srcOrd="0" destOrd="0" presId="urn:microsoft.com/office/officeart/2005/8/layout/list1"/>
    <dgm:cxn modelId="{A96F7746-634B-4DAB-8D05-9241A3CB1331}" type="presParOf" srcId="{011E4128-AFD2-4428-AD2A-9C93022C63A0}" destId="{BFF015D7-E47D-4E5E-BE16-2861F9429377}" srcOrd="1" destOrd="0" presId="urn:microsoft.com/office/officeart/2005/8/layout/list1"/>
    <dgm:cxn modelId="{6ACA3DAC-8F37-4931-9A67-7337D5820AEF}" type="presParOf" srcId="{B32F421E-FE2E-4708-99A4-4542C9EBE2A6}" destId="{E03BB479-67CC-4965-AD5A-8568E5E4B764}" srcOrd="13" destOrd="0" presId="urn:microsoft.com/office/officeart/2005/8/layout/list1"/>
    <dgm:cxn modelId="{A5340FBC-3EC7-44FD-BC26-F5FCE8DA2EB6}" type="presParOf" srcId="{B32F421E-FE2E-4708-99A4-4542C9EBE2A6}" destId="{3EB98379-C396-4B93-8847-30A1AADE4A2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3DA7C-2CF5-48EF-9802-164B1FDB7471}" type="doc">
      <dgm:prSet loTypeId="urn:microsoft.com/office/officeart/2005/8/layout/vList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AA085DE-32AC-4AEF-B9F6-C1D421644171}">
      <dgm:prSet phldrT="[Текст]"/>
      <dgm:spPr>
        <a:xfrm>
          <a:off x="0" y="0"/>
          <a:ext cx="8208912" cy="752078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Налоговый аудит и налоговый консалтинг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C6CF8E9-5C1A-4DEF-80FB-43335BCD4D62}" type="parTrans" cxnId="{C7AAB088-525F-496A-A67C-B5C895832E06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8BF49-2818-4074-8A81-FCE7DA905F02}" type="sibTrans" cxnId="{C7AAB088-525F-496A-A67C-B5C895832E06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DE2AA6-8861-4E25-8774-0B80C3EDC8DF}">
      <dgm:prSet phldrT="[Текст]"/>
      <dgm:spPr>
        <a:xfrm>
          <a:off x="0" y="827285"/>
          <a:ext cx="8208912" cy="752078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Бухгалтерский учет и отчетность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74B3EDE-8E1B-4AE3-AEFE-B4E28A7182A9}" type="parTrans" cxnId="{14370A4A-8512-464C-B764-F1FF95806B8D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BD2A4D-4B59-4D82-853A-10716A868733}" type="sibTrans" cxnId="{14370A4A-8512-464C-B764-F1FF95806B8D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F90BA9-512A-4BAF-A6F1-D50BB21D656A}">
      <dgm:prSet phldrT="[Текст]"/>
      <dgm:spPr>
        <a:xfrm>
          <a:off x="0" y="1654571"/>
          <a:ext cx="8208912" cy="752078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Аудит по национальным и международным стандартам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C6F3C2C-3FF6-412B-B9F6-67722B82BA30}" type="parTrans" cxnId="{AC926BAB-DB4C-4A8D-B4F2-F93D3D499915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05A9E-020C-4F78-9CB9-A6234F752FF4}" type="sibTrans" cxnId="{AC926BAB-DB4C-4A8D-B4F2-F93D3D499915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3CF2F9-7FAC-4E59-9F06-1FA16D8123C3}">
      <dgm:prSet/>
      <dgm:spPr>
        <a:xfrm>
          <a:off x="0" y="2481857"/>
          <a:ext cx="8208912" cy="752078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Оценка стоимости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F6DC68E-9CFC-40E6-AC02-95991FF17745}" type="parTrans" cxnId="{CDDAD2B9-1E54-4D57-9D4F-A3A66667D372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11CE0A-059A-4A3C-B029-47657386549A}" type="sibTrans" cxnId="{CDDAD2B9-1E54-4D57-9D4F-A3A66667D372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2725E-409B-4903-9349-CC6DA6B9B6EA}">
      <dgm:prSet/>
      <dgm:spPr>
        <a:xfrm>
          <a:off x="0" y="3309143"/>
          <a:ext cx="8208912" cy="752078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Финансовый консалтинг и финансовое планирование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9953180-3E0A-4262-A5A3-A3417B5FB8CE}" type="parTrans" cxnId="{AF2BCB21-EC29-4B8F-A34A-886563018507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FDF89-8DF8-4DBC-85D0-403BA43761E7}" type="sibTrans" cxnId="{AF2BCB21-EC29-4B8F-A34A-886563018507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6293C-A6B7-4F19-B275-C980A40F2F8B}" type="pres">
      <dgm:prSet presAssocID="{C403DA7C-2CF5-48EF-9802-164B1FDB747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57B22A-309B-4DBF-BDFE-B6F211109471}" type="pres">
      <dgm:prSet presAssocID="{6AA085DE-32AC-4AEF-B9F6-C1D421644171}" presName="comp" presStyleCnt="0"/>
      <dgm:spPr/>
    </dgm:pt>
    <dgm:pt modelId="{AB25166E-DDF0-4E24-AA1C-51B9A4808647}" type="pres">
      <dgm:prSet presAssocID="{6AA085DE-32AC-4AEF-B9F6-C1D421644171}" presName="box" presStyleLbl="node1" presStyleIdx="0" presStyleCnt="5"/>
      <dgm:spPr/>
      <dgm:t>
        <a:bodyPr/>
        <a:lstStyle/>
        <a:p>
          <a:endParaRPr lang="ru-RU"/>
        </a:p>
      </dgm:t>
    </dgm:pt>
    <dgm:pt modelId="{DF7C86B5-96E2-4B8B-A55D-48476710286C}" type="pres">
      <dgm:prSet presAssocID="{6AA085DE-32AC-4AEF-B9F6-C1D421644171}" presName="img" presStyleLbl="fgImgPlace1" presStyleIdx="0" presStyleCnt="5" custScaleX="72482"/>
      <dgm:spPr>
        <a:xfrm>
          <a:off x="75207" y="75207"/>
          <a:ext cx="1641782" cy="601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78165B-B943-4871-B0F8-EC358108BE46}" type="pres">
      <dgm:prSet presAssocID="{6AA085DE-32AC-4AEF-B9F6-C1D42164417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6AD3E-BB83-40C3-B7E2-D477F2522C2A}" type="pres">
      <dgm:prSet presAssocID="{FD58BF49-2818-4074-8A81-FCE7DA905F02}" presName="spacer" presStyleCnt="0"/>
      <dgm:spPr/>
    </dgm:pt>
    <dgm:pt modelId="{4795E64A-612A-40C2-8D4C-C4EF188F77C9}" type="pres">
      <dgm:prSet presAssocID="{05DE2AA6-8861-4E25-8774-0B80C3EDC8DF}" presName="comp" presStyleCnt="0"/>
      <dgm:spPr/>
    </dgm:pt>
    <dgm:pt modelId="{6F2520EF-960D-46FB-9F33-F8240BEE92CE}" type="pres">
      <dgm:prSet presAssocID="{05DE2AA6-8861-4E25-8774-0B80C3EDC8DF}" presName="box" presStyleLbl="node1" presStyleIdx="1" presStyleCnt="5"/>
      <dgm:spPr/>
      <dgm:t>
        <a:bodyPr/>
        <a:lstStyle/>
        <a:p>
          <a:endParaRPr lang="ru-RU"/>
        </a:p>
      </dgm:t>
    </dgm:pt>
    <dgm:pt modelId="{CB6F6150-60A3-4773-8537-42E7EA70632D}" type="pres">
      <dgm:prSet presAssocID="{05DE2AA6-8861-4E25-8774-0B80C3EDC8DF}" presName="img" presStyleLbl="fgImgPlace1" presStyleIdx="1" presStyleCnt="5" custScaleX="72482"/>
      <dgm:spPr>
        <a:xfrm>
          <a:off x="75207" y="902493"/>
          <a:ext cx="1641782" cy="601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3B081C0-413D-4FEB-836C-9364DDB86D89}" type="pres">
      <dgm:prSet presAssocID="{05DE2AA6-8861-4E25-8774-0B80C3EDC8D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C92FF-A087-4A0B-BD37-D41747813FCA}" type="pres">
      <dgm:prSet presAssocID="{E6BD2A4D-4B59-4D82-853A-10716A868733}" presName="spacer" presStyleCnt="0"/>
      <dgm:spPr/>
    </dgm:pt>
    <dgm:pt modelId="{0BFCD443-A2E0-4AD7-9365-C38D6DB53DDF}" type="pres">
      <dgm:prSet presAssocID="{7BF90BA9-512A-4BAF-A6F1-D50BB21D656A}" presName="comp" presStyleCnt="0"/>
      <dgm:spPr/>
    </dgm:pt>
    <dgm:pt modelId="{C2C1D02E-B6D9-471B-8E7B-2F0484F102B5}" type="pres">
      <dgm:prSet presAssocID="{7BF90BA9-512A-4BAF-A6F1-D50BB21D656A}" presName="box" presStyleLbl="node1" presStyleIdx="2" presStyleCnt="5"/>
      <dgm:spPr/>
      <dgm:t>
        <a:bodyPr/>
        <a:lstStyle/>
        <a:p>
          <a:endParaRPr lang="ru-RU"/>
        </a:p>
      </dgm:t>
    </dgm:pt>
    <dgm:pt modelId="{CC68B440-7CF3-4E6A-8CE8-C559B5D3D51D}" type="pres">
      <dgm:prSet presAssocID="{7BF90BA9-512A-4BAF-A6F1-D50BB21D656A}" presName="img" presStyleLbl="fgImgPlace1" presStyleIdx="2" presStyleCnt="5" custScaleX="72482"/>
      <dgm:spPr>
        <a:xfrm>
          <a:off x="75207" y="1729779"/>
          <a:ext cx="1641782" cy="601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8EC649F-5196-4CAA-83F9-517A4E53B774}" type="pres">
      <dgm:prSet presAssocID="{7BF90BA9-512A-4BAF-A6F1-D50BB21D656A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274FD-1636-4072-BA36-28F363C80CF3}" type="pres">
      <dgm:prSet presAssocID="{DDB05A9E-020C-4F78-9CB9-A6234F752FF4}" presName="spacer" presStyleCnt="0"/>
      <dgm:spPr/>
    </dgm:pt>
    <dgm:pt modelId="{21A2815B-3D1F-420A-B29C-57F8DCCD8295}" type="pres">
      <dgm:prSet presAssocID="{0F3CF2F9-7FAC-4E59-9F06-1FA16D8123C3}" presName="comp" presStyleCnt="0"/>
      <dgm:spPr/>
    </dgm:pt>
    <dgm:pt modelId="{7B448B74-791F-44DD-8410-F24039176C0C}" type="pres">
      <dgm:prSet presAssocID="{0F3CF2F9-7FAC-4E59-9F06-1FA16D8123C3}" presName="box" presStyleLbl="node1" presStyleIdx="3" presStyleCnt="5"/>
      <dgm:spPr/>
      <dgm:t>
        <a:bodyPr/>
        <a:lstStyle/>
        <a:p>
          <a:endParaRPr lang="ru-RU"/>
        </a:p>
      </dgm:t>
    </dgm:pt>
    <dgm:pt modelId="{936DFB1C-3874-4D7B-A8B6-B8A07EEB094F}" type="pres">
      <dgm:prSet presAssocID="{0F3CF2F9-7FAC-4E59-9F06-1FA16D8123C3}" presName="img" presStyleLbl="fgImgPlace1" presStyleIdx="3" presStyleCnt="5" custScaleX="72482"/>
      <dgm:spPr>
        <a:xfrm>
          <a:off x="75207" y="2557065"/>
          <a:ext cx="1641782" cy="601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BAC5F8-2EB6-4D5B-A280-96C150DD53C8}" type="pres">
      <dgm:prSet presAssocID="{0F3CF2F9-7FAC-4E59-9F06-1FA16D8123C3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11DA5-8EB6-4A24-B2BB-6941007DF61E}" type="pres">
      <dgm:prSet presAssocID="{0211CE0A-059A-4A3C-B029-47657386549A}" presName="spacer" presStyleCnt="0"/>
      <dgm:spPr/>
    </dgm:pt>
    <dgm:pt modelId="{DE725380-1312-40F8-8783-EE82C46CE145}" type="pres">
      <dgm:prSet presAssocID="{F6F2725E-409B-4903-9349-CC6DA6B9B6EA}" presName="comp" presStyleCnt="0"/>
      <dgm:spPr/>
    </dgm:pt>
    <dgm:pt modelId="{84E332D5-8CDC-4348-B98D-B1FC2CE3AC75}" type="pres">
      <dgm:prSet presAssocID="{F6F2725E-409B-4903-9349-CC6DA6B9B6EA}" presName="box" presStyleLbl="node1" presStyleIdx="4" presStyleCnt="5"/>
      <dgm:spPr/>
      <dgm:t>
        <a:bodyPr/>
        <a:lstStyle/>
        <a:p>
          <a:endParaRPr lang="ru-RU"/>
        </a:p>
      </dgm:t>
    </dgm:pt>
    <dgm:pt modelId="{EE8EC758-B46B-4D01-9F62-513D39E3ED0F}" type="pres">
      <dgm:prSet presAssocID="{F6F2725E-409B-4903-9349-CC6DA6B9B6EA}" presName="img" presStyleLbl="fgImgPlace1" presStyleIdx="4" presStyleCnt="5" custScaleX="72482"/>
      <dgm:spPr>
        <a:xfrm>
          <a:off x="75207" y="3384351"/>
          <a:ext cx="1641782" cy="601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95B8475-8C19-4018-86BB-F1B67AD4D25E}" type="pres">
      <dgm:prSet presAssocID="{F6F2725E-409B-4903-9349-CC6DA6B9B6EA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7F42DE-FD5F-476D-8604-2168DA34DCF7}" type="presOf" srcId="{0F3CF2F9-7FAC-4E59-9F06-1FA16D8123C3}" destId="{7B448B74-791F-44DD-8410-F24039176C0C}" srcOrd="0" destOrd="0" presId="urn:microsoft.com/office/officeart/2005/8/layout/vList4"/>
    <dgm:cxn modelId="{B215013A-F95F-4770-A6E8-454B992D67C0}" type="presOf" srcId="{6AA085DE-32AC-4AEF-B9F6-C1D421644171}" destId="{1E78165B-B943-4871-B0F8-EC358108BE46}" srcOrd="1" destOrd="0" presId="urn:microsoft.com/office/officeart/2005/8/layout/vList4"/>
    <dgm:cxn modelId="{10E41EE6-136F-4090-B786-30B584D9151B}" type="presOf" srcId="{F6F2725E-409B-4903-9349-CC6DA6B9B6EA}" destId="{595B8475-8C19-4018-86BB-F1B67AD4D25E}" srcOrd="1" destOrd="0" presId="urn:microsoft.com/office/officeart/2005/8/layout/vList4"/>
    <dgm:cxn modelId="{AE7B2222-41F2-42FB-924A-472DB05BF3DB}" type="presOf" srcId="{7BF90BA9-512A-4BAF-A6F1-D50BB21D656A}" destId="{78EC649F-5196-4CAA-83F9-517A4E53B774}" srcOrd="1" destOrd="0" presId="urn:microsoft.com/office/officeart/2005/8/layout/vList4"/>
    <dgm:cxn modelId="{5F65A83B-7725-4642-9C7C-426F1BDDC922}" type="presOf" srcId="{F6F2725E-409B-4903-9349-CC6DA6B9B6EA}" destId="{84E332D5-8CDC-4348-B98D-B1FC2CE3AC75}" srcOrd="0" destOrd="0" presId="urn:microsoft.com/office/officeart/2005/8/layout/vList4"/>
    <dgm:cxn modelId="{3BD6986E-E8BC-48EE-B66C-058316AD2E20}" type="presOf" srcId="{C403DA7C-2CF5-48EF-9802-164B1FDB7471}" destId="{7C06293C-A6B7-4F19-B275-C980A40F2F8B}" srcOrd="0" destOrd="0" presId="urn:microsoft.com/office/officeart/2005/8/layout/vList4"/>
    <dgm:cxn modelId="{AC926BAB-DB4C-4A8D-B4F2-F93D3D499915}" srcId="{C403DA7C-2CF5-48EF-9802-164B1FDB7471}" destId="{7BF90BA9-512A-4BAF-A6F1-D50BB21D656A}" srcOrd="2" destOrd="0" parTransId="{2C6F3C2C-3FF6-412B-B9F6-67722B82BA30}" sibTransId="{DDB05A9E-020C-4F78-9CB9-A6234F752FF4}"/>
    <dgm:cxn modelId="{7EB09317-BFF6-4E1F-B2F2-F7BDF801623E}" type="presOf" srcId="{05DE2AA6-8861-4E25-8774-0B80C3EDC8DF}" destId="{6F2520EF-960D-46FB-9F33-F8240BEE92CE}" srcOrd="0" destOrd="0" presId="urn:microsoft.com/office/officeart/2005/8/layout/vList4"/>
    <dgm:cxn modelId="{14370A4A-8512-464C-B764-F1FF95806B8D}" srcId="{C403DA7C-2CF5-48EF-9802-164B1FDB7471}" destId="{05DE2AA6-8861-4E25-8774-0B80C3EDC8DF}" srcOrd="1" destOrd="0" parTransId="{A74B3EDE-8E1B-4AE3-AEFE-B4E28A7182A9}" sibTransId="{E6BD2A4D-4B59-4D82-853A-10716A868733}"/>
    <dgm:cxn modelId="{CDDAD2B9-1E54-4D57-9D4F-A3A66667D372}" srcId="{C403DA7C-2CF5-48EF-9802-164B1FDB7471}" destId="{0F3CF2F9-7FAC-4E59-9F06-1FA16D8123C3}" srcOrd="3" destOrd="0" parTransId="{AF6DC68E-9CFC-40E6-AC02-95991FF17745}" sibTransId="{0211CE0A-059A-4A3C-B029-47657386549A}"/>
    <dgm:cxn modelId="{C3D7F8C4-9EA8-4E56-825E-DFD9E1F07352}" type="presOf" srcId="{7BF90BA9-512A-4BAF-A6F1-D50BB21D656A}" destId="{C2C1D02E-B6D9-471B-8E7B-2F0484F102B5}" srcOrd="0" destOrd="0" presId="urn:microsoft.com/office/officeart/2005/8/layout/vList4"/>
    <dgm:cxn modelId="{C7AAB088-525F-496A-A67C-B5C895832E06}" srcId="{C403DA7C-2CF5-48EF-9802-164B1FDB7471}" destId="{6AA085DE-32AC-4AEF-B9F6-C1D421644171}" srcOrd="0" destOrd="0" parTransId="{6C6CF8E9-5C1A-4DEF-80FB-43335BCD4D62}" sibTransId="{FD58BF49-2818-4074-8A81-FCE7DA905F02}"/>
    <dgm:cxn modelId="{AF2BCB21-EC29-4B8F-A34A-886563018507}" srcId="{C403DA7C-2CF5-48EF-9802-164B1FDB7471}" destId="{F6F2725E-409B-4903-9349-CC6DA6B9B6EA}" srcOrd="4" destOrd="0" parTransId="{29953180-3E0A-4262-A5A3-A3417B5FB8CE}" sibTransId="{1B9FDF89-8DF8-4DBC-85D0-403BA43761E7}"/>
    <dgm:cxn modelId="{D0AFE0C6-800F-41ED-90E1-79137F098C7B}" type="presOf" srcId="{0F3CF2F9-7FAC-4E59-9F06-1FA16D8123C3}" destId="{66BAC5F8-2EB6-4D5B-A280-96C150DD53C8}" srcOrd="1" destOrd="0" presId="urn:microsoft.com/office/officeart/2005/8/layout/vList4"/>
    <dgm:cxn modelId="{246C7501-75FE-4133-8407-975A142942A3}" type="presOf" srcId="{05DE2AA6-8861-4E25-8774-0B80C3EDC8DF}" destId="{03B081C0-413D-4FEB-836C-9364DDB86D89}" srcOrd="1" destOrd="0" presId="urn:microsoft.com/office/officeart/2005/8/layout/vList4"/>
    <dgm:cxn modelId="{ABF6B4B8-E5EE-4A39-B8D2-244BF76C5EB8}" type="presOf" srcId="{6AA085DE-32AC-4AEF-B9F6-C1D421644171}" destId="{AB25166E-DDF0-4E24-AA1C-51B9A4808647}" srcOrd="0" destOrd="0" presId="urn:microsoft.com/office/officeart/2005/8/layout/vList4"/>
    <dgm:cxn modelId="{E20D6496-0973-4B4C-8B9A-0F0A32DF7672}" type="presParOf" srcId="{7C06293C-A6B7-4F19-B275-C980A40F2F8B}" destId="{DD57B22A-309B-4DBF-BDFE-B6F211109471}" srcOrd="0" destOrd="0" presId="urn:microsoft.com/office/officeart/2005/8/layout/vList4"/>
    <dgm:cxn modelId="{385C7A12-65CB-4C7D-ADD1-43CB517D1356}" type="presParOf" srcId="{DD57B22A-309B-4DBF-BDFE-B6F211109471}" destId="{AB25166E-DDF0-4E24-AA1C-51B9A4808647}" srcOrd="0" destOrd="0" presId="urn:microsoft.com/office/officeart/2005/8/layout/vList4"/>
    <dgm:cxn modelId="{80E72211-110F-4090-B850-0E37B8A09567}" type="presParOf" srcId="{DD57B22A-309B-4DBF-BDFE-B6F211109471}" destId="{DF7C86B5-96E2-4B8B-A55D-48476710286C}" srcOrd="1" destOrd="0" presId="urn:microsoft.com/office/officeart/2005/8/layout/vList4"/>
    <dgm:cxn modelId="{57CEDE52-D139-4605-9A9C-ACBF3B274356}" type="presParOf" srcId="{DD57B22A-309B-4DBF-BDFE-B6F211109471}" destId="{1E78165B-B943-4871-B0F8-EC358108BE46}" srcOrd="2" destOrd="0" presId="urn:microsoft.com/office/officeart/2005/8/layout/vList4"/>
    <dgm:cxn modelId="{E92B08AA-91A9-45B3-8EEA-A817379FDF1A}" type="presParOf" srcId="{7C06293C-A6B7-4F19-B275-C980A40F2F8B}" destId="{85F6AD3E-BB83-40C3-B7E2-D477F2522C2A}" srcOrd="1" destOrd="0" presId="urn:microsoft.com/office/officeart/2005/8/layout/vList4"/>
    <dgm:cxn modelId="{33F4E242-0FBC-47A6-9EE0-D39D69F6BF22}" type="presParOf" srcId="{7C06293C-A6B7-4F19-B275-C980A40F2F8B}" destId="{4795E64A-612A-40C2-8D4C-C4EF188F77C9}" srcOrd="2" destOrd="0" presId="urn:microsoft.com/office/officeart/2005/8/layout/vList4"/>
    <dgm:cxn modelId="{13642D65-9F21-4B6D-89CC-1389B361124D}" type="presParOf" srcId="{4795E64A-612A-40C2-8D4C-C4EF188F77C9}" destId="{6F2520EF-960D-46FB-9F33-F8240BEE92CE}" srcOrd="0" destOrd="0" presId="urn:microsoft.com/office/officeart/2005/8/layout/vList4"/>
    <dgm:cxn modelId="{6B43BCF6-FD83-440C-B526-1DC7D9BC04CC}" type="presParOf" srcId="{4795E64A-612A-40C2-8D4C-C4EF188F77C9}" destId="{CB6F6150-60A3-4773-8537-42E7EA70632D}" srcOrd="1" destOrd="0" presId="urn:microsoft.com/office/officeart/2005/8/layout/vList4"/>
    <dgm:cxn modelId="{F95AA341-033C-412D-A2CD-283B5B135DD8}" type="presParOf" srcId="{4795E64A-612A-40C2-8D4C-C4EF188F77C9}" destId="{03B081C0-413D-4FEB-836C-9364DDB86D89}" srcOrd="2" destOrd="0" presId="urn:microsoft.com/office/officeart/2005/8/layout/vList4"/>
    <dgm:cxn modelId="{2525E37B-63AD-4F4D-9C70-89903A764B7C}" type="presParOf" srcId="{7C06293C-A6B7-4F19-B275-C980A40F2F8B}" destId="{6A4C92FF-A087-4A0B-BD37-D41747813FCA}" srcOrd="3" destOrd="0" presId="urn:microsoft.com/office/officeart/2005/8/layout/vList4"/>
    <dgm:cxn modelId="{C189C4DB-6C11-417E-9FD8-8F279387A26B}" type="presParOf" srcId="{7C06293C-A6B7-4F19-B275-C980A40F2F8B}" destId="{0BFCD443-A2E0-4AD7-9365-C38D6DB53DDF}" srcOrd="4" destOrd="0" presId="urn:microsoft.com/office/officeart/2005/8/layout/vList4"/>
    <dgm:cxn modelId="{F6DF8B64-EA55-488C-BC53-93F3A932CDA9}" type="presParOf" srcId="{0BFCD443-A2E0-4AD7-9365-C38D6DB53DDF}" destId="{C2C1D02E-B6D9-471B-8E7B-2F0484F102B5}" srcOrd="0" destOrd="0" presId="urn:microsoft.com/office/officeart/2005/8/layout/vList4"/>
    <dgm:cxn modelId="{A50739D4-2A15-4B8C-8964-2A8599587434}" type="presParOf" srcId="{0BFCD443-A2E0-4AD7-9365-C38D6DB53DDF}" destId="{CC68B440-7CF3-4E6A-8CE8-C559B5D3D51D}" srcOrd="1" destOrd="0" presId="urn:microsoft.com/office/officeart/2005/8/layout/vList4"/>
    <dgm:cxn modelId="{44094156-26C8-457F-BA02-220A9967BEC0}" type="presParOf" srcId="{0BFCD443-A2E0-4AD7-9365-C38D6DB53DDF}" destId="{78EC649F-5196-4CAA-83F9-517A4E53B774}" srcOrd="2" destOrd="0" presId="urn:microsoft.com/office/officeart/2005/8/layout/vList4"/>
    <dgm:cxn modelId="{ED12B712-2A42-4F40-912C-EB49A663EA2A}" type="presParOf" srcId="{7C06293C-A6B7-4F19-B275-C980A40F2F8B}" destId="{9A1274FD-1636-4072-BA36-28F363C80CF3}" srcOrd="5" destOrd="0" presId="urn:microsoft.com/office/officeart/2005/8/layout/vList4"/>
    <dgm:cxn modelId="{D5888C30-210A-44A6-9BF0-CEA57A1F91B5}" type="presParOf" srcId="{7C06293C-A6B7-4F19-B275-C980A40F2F8B}" destId="{21A2815B-3D1F-420A-B29C-57F8DCCD8295}" srcOrd="6" destOrd="0" presId="urn:microsoft.com/office/officeart/2005/8/layout/vList4"/>
    <dgm:cxn modelId="{FEB81D20-FF01-48BE-83BF-98F5C8DC1E46}" type="presParOf" srcId="{21A2815B-3D1F-420A-B29C-57F8DCCD8295}" destId="{7B448B74-791F-44DD-8410-F24039176C0C}" srcOrd="0" destOrd="0" presId="urn:microsoft.com/office/officeart/2005/8/layout/vList4"/>
    <dgm:cxn modelId="{4AC4A33E-89C7-459C-9B38-BE7D4AE8451A}" type="presParOf" srcId="{21A2815B-3D1F-420A-B29C-57F8DCCD8295}" destId="{936DFB1C-3874-4D7B-A8B6-B8A07EEB094F}" srcOrd="1" destOrd="0" presId="urn:microsoft.com/office/officeart/2005/8/layout/vList4"/>
    <dgm:cxn modelId="{27509C70-7674-48E5-8BC5-29CDAE348463}" type="presParOf" srcId="{21A2815B-3D1F-420A-B29C-57F8DCCD8295}" destId="{66BAC5F8-2EB6-4D5B-A280-96C150DD53C8}" srcOrd="2" destOrd="0" presId="urn:microsoft.com/office/officeart/2005/8/layout/vList4"/>
    <dgm:cxn modelId="{D7322788-6A50-4D51-86E4-B01EC5E81620}" type="presParOf" srcId="{7C06293C-A6B7-4F19-B275-C980A40F2F8B}" destId="{30711DA5-8EB6-4A24-B2BB-6941007DF61E}" srcOrd="7" destOrd="0" presId="urn:microsoft.com/office/officeart/2005/8/layout/vList4"/>
    <dgm:cxn modelId="{12E70990-F808-459C-8618-38AA70801338}" type="presParOf" srcId="{7C06293C-A6B7-4F19-B275-C980A40F2F8B}" destId="{DE725380-1312-40F8-8783-EE82C46CE145}" srcOrd="8" destOrd="0" presId="urn:microsoft.com/office/officeart/2005/8/layout/vList4"/>
    <dgm:cxn modelId="{362C6033-6584-4959-96A3-9CC05E986507}" type="presParOf" srcId="{DE725380-1312-40F8-8783-EE82C46CE145}" destId="{84E332D5-8CDC-4348-B98D-B1FC2CE3AC75}" srcOrd="0" destOrd="0" presId="urn:microsoft.com/office/officeart/2005/8/layout/vList4"/>
    <dgm:cxn modelId="{74E0F7A6-F136-46EE-88E5-44DEE57349ED}" type="presParOf" srcId="{DE725380-1312-40F8-8783-EE82C46CE145}" destId="{EE8EC758-B46B-4D01-9F62-513D39E3ED0F}" srcOrd="1" destOrd="0" presId="urn:microsoft.com/office/officeart/2005/8/layout/vList4"/>
    <dgm:cxn modelId="{E7C45550-6278-4BF9-8102-60AF2BF63640}" type="presParOf" srcId="{DE725380-1312-40F8-8783-EE82C46CE145}" destId="{595B8475-8C19-4018-86BB-F1B67AD4D25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C007A-A732-4D7D-9CCB-BA821D01B6B9}">
      <dsp:nvSpPr>
        <dsp:cNvPr id="0" name=""/>
        <dsp:cNvSpPr/>
      </dsp:nvSpPr>
      <dsp:spPr>
        <a:xfrm>
          <a:off x="0" y="210988"/>
          <a:ext cx="396044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409AE9-95ED-4D20-8B12-EB96841D25AC}">
      <dsp:nvSpPr>
        <dsp:cNvPr id="0" name=""/>
        <dsp:cNvSpPr/>
      </dsp:nvSpPr>
      <dsp:spPr>
        <a:xfrm>
          <a:off x="198022" y="4862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ШАГ НАВСТРЕЧУ</a:t>
          </a:r>
          <a:endParaRPr lang="ru-RU" sz="14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64480"/>
        <a:ext cx="2740604" cy="293016"/>
      </dsp:txXfrm>
    </dsp:sp>
    <dsp:sp modelId="{69A50345-BFA7-4DAA-AE5E-3448DB9E0905}">
      <dsp:nvSpPr>
        <dsp:cNvPr id="0" name=""/>
        <dsp:cNvSpPr/>
      </dsp:nvSpPr>
      <dsp:spPr>
        <a:xfrm>
          <a:off x="0" y="709948"/>
          <a:ext cx="396044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6DF535-0BCF-4DC5-9836-37E77F34F336}">
      <dsp:nvSpPr>
        <dsp:cNvPr id="0" name=""/>
        <dsp:cNvSpPr/>
      </dsp:nvSpPr>
      <dsp:spPr>
        <a:xfrm>
          <a:off x="198022" y="54758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563440"/>
        <a:ext cx="2740604" cy="293016"/>
      </dsp:txXfrm>
    </dsp:sp>
    <dsp:sp modelId="{DE409A52-EE7D-4536-883C-7E5970636A6B}">
      <dsp:nvSpPr>
        <dsp:cNvPr id="0" name=""/>
        <dsp:cNvSpPr/>
      </dsp:nvSpPr>
      <dsp:spPr>
        <a:xfrm>
          <a:off x="0" y="1208908"/>
          <a:ext cx="396044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52653A-1208-4E8E-BB52-9D894A49DF22}">
      <dsp:nvSpPr>
        <dsp:cNvPr id="0" name=""/>
        <dsp:cNvSpPr/>
      </dsp:nvSpPr>
      <dsp:spPr>
        <a:xfrm>
          <a:off x="198022" y="104654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НАСТОЯЩАЯ ПОДДЕРЖКА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1062400"/>
        <a:ext cx="2740604" cy="293016"/>
      </dsp:txXfrm>
    </dsp:sp>
    <dsp:sp modelId="{3EB98379-C396-4B93-8847-30A1AADE4A2E}">
      <dsp:nvSpPr>
        <dsp:cNvPr id="0" name=""/>
        <dsp:cNvSpPr/>
      </dsp:nvSpPr>
      <dsp:spPr>
        <a:xfrm>
          <a:off x="0" y="1707868"/>
          <a:ext cx="3960440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29108" rIns="30737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ЛЕГКИЙ-ШАГ</a:t>
          </a:r>
          <a:r>
            <a:rPr lang="ru-RU" sz="11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ru-RU" sz="1100" kern="1200" dirty="0">
            <a:solidFill>
              <a:srgbClr val="C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ЛЕГКИЙ-СОЮЗ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ЛЕГКИЙ-3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ЛЕГКИЙ-5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07868"/>
        <a:ext cx="3960440" cy="970200"/>
      </dsp:txXfrm>
    </dsp:sp>
    <dsp:sp modelId="{BFF015D7-E47D-4E5E-BE16-2861F9429377}">
      <dsp:nvSpPr>
        <dsp:cNvPr id="0" name=""/>
        <dsp:cNvSpPr/>
      </dsp:nvSpPr>
      <dsp:spPr>
        <a:xfrm>
          <a:off x="198022" y="154550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ЛЕГКИЙ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1561360"/>
        <a:ext cx="2740604" cy="293016"/>
      </dsp:txXfrm>
    </dsp:sp>
    <dsp:sp modelId="{906CA57C-78CF-4461-B4D8-51445031846E}">
      <dsp:nvSpPr>
        <dsp:cNvPr id="0" name=""/>
        <dsp:cNvSpPr/>
      </dsp:nvSpPr>
      <dsp:spPr>
        <a:xfrm>
          <a:off x="0" y="2899828"/>
          <a:ext cx="3960440" cy="796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29108" rIns="30737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ПЕРСПЕКТИВНЫЙ-5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ПЕРСПЕКТИВНЫЙ-10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ПЕРСПЕКТИВНЫЙ-20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99828"/>
        <a:ext cx="3960440" cy="796950"/>
      </dsp:txXfrm>
    </dsp:sp>
    <dsp:sp modelId="{82B6989D-F0A7-49BD-8E5C-43DDA4400126}">
      <dsp:nvSpPr>
        <dsp:cNvPr id="0" name=""/>
        <dsp:cNvSpPr/>
      </dsp:nvSpPr>
      <dsp:spPr>
        <a:xfrm>
          <a:off x="198022" y="273746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ПЕРСПЕКТИВНЫЙ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2753320"/>
        <a:ext cx="2740604" cy="293016"/>
      </dsp:txXfrm>
    </dsp:sp>
    <dsp:sp modelId="{69E3D642-6285-4005-9FBC-2376C96C6489}">
      <dsp:nvSpPr>
        <dsp:cNvPr id="0" name=""/>
        <dsp:cNvSpPr/>
      </dsp:nvSpPr>
      <dsp:spPr>
        <a:xfrm>
          <a:off x="0" y="3918538"/>
          <a:ext cx="396044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74D37D-9215-4C33-8E32-B20732F2485B}">
      <dsp:nvSpPr>
        <dsp:cNvPr id="0" name=""/>
        <dsp:cNvSpPr/>
      </dsp:nvSpPr>
      <dsp:spPr>
        <a:xfrm>
          <a:off x="198022" y="375617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БАЗИС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3772030"/>
        <a:ext cx="2740604" cy="293016"/>
      </dsp:txXfrm>
    </dsp:sp>
    <dsp:sp modelId="{E718796E-4665-4B1D-B912-C481D4E26863}">
      <dsp:nvSpPr>
        <dsp:cNvPr id="0" name=""/>
        <dsp:cNvSpPr/>
      </dsp:nvSpPr>
      <dsp:spPr>
        <a:xfrm>
          <a:off x="0" y="4417498"/>
          <a:ext cx="396044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29108" rIns="30737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/>
        </a:p>
      </dsp:txBody>
      <dsp:txXfrm>
        <a:off x="0" y="4417498"/>
        <a:ext cx="3960440" cy="277200"/>
      </dsp:txXfrm>
    </dsp:sp>
    <dsp:sp modelId="{3CC4A493-21AA-4199-B13C-CA653B98D256}">
      <dsp:nvSpPr>
        <dsp:cNvPr id="0" name=""/>
        <dsp:cNvSpPr/>
      </dsp:nvSpPr>
      <dsp:spPr>
        <a:xfrm>
          <a:off x="198022" y="4255138"/>
          <a:ext cx="2772308" cy="32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БЮДЖЕТНАЯ КОПИЛКА</a:t>
          </a:r>
          <a:endParaRPr lang="ru-RU" sz="1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874" y="4270990"/>
        <a:ext cx="2740604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C007A-A732-4D7D-9CCB-BA821D01B6B9}">
      <dsp:nvSpPr>
        <dsp:cNvPr id="0" name=""/>
        <dsp:cNvSpPr/>
      </dsp:nvSpPr>
      <dsp:spPr>
        <a:xfrm>
          <a:off x="0" y="291548"/>
          <a:ext cx="396044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49936" rIns="30737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ТОРГОВЫЙ-5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ТОРГОВЫЙ-10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ТОРГОВЫЙ-20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ТОРГОВЫЙ-50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ТОРГОВЫЙ-100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1548"/>
        <a:ext cx="3960440" cy="1436400"/>
      </dsp:txXfrm>
    </dsp:sp>
    <dsp:sp modelId="{CA409AE9-95ED-4D20-8B12-EB96841D25AC}">
      <dsp:nvSpPr>
        <dsp:cNvPr id="0" name=""/>
        <dsp:cNvSpPr/>
      </dsp:nvSpPr>
      <dsp:spPr>
        <a:xfrm>
          <a:off x="198022" y="114428"/>
          <a:ext cx="2772308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ТОРГОВЫЙ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315" y="131721"/>
        <a:ext cx="2737722" cy="319654"/>
      </dsp:txXfrm>
    </dsp:sp>
    <dsp:sp modelId="{69A50345-BFA7-4DAA-AE5E-3448DB9E0905}">
      <dsp:nvSpPr>
        <dsp:cNvPr id="0" name=""/>
        <dsp:cNvSpPr/>
      </dsp:nvSpPr>
      <dsp:spPr>
        <a:xfrm>
          <a:off x="0" y="1969868"/>
          <a:ext cx="3960440" cy="86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49936" rIns="30737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АКТИВНЫЙ-20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АКТИВНЫЙ-50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АКТИВНЫЙ-100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69868"/>
        <a:ext cx="3960440" cy="869400"/>
      </dsp:txXfrm>
    </dsp:sp>
    <dsp:sp modelId="{386DF535-0BCF-4DC5-9836-37E77F34F336}">
      <dsp:nvSpPr>
        <dsp:cNvPr id="0" name=""/>
        <dsp:cNvSpPr/>
      </dsp:nvSpPr>
      <dsp:spPr>
        <a:xfrm>
          <a:off x="198022" y="1792748"/>
          <a:ext cx="2772308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АКТИВНЫЙ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315" y="1810041"/>
        <a:ext cx="2737722" cy="319654"/>
      </dsp:txXfrm>
    </dsp:sp>
    <dsp:sp modelId="{DE409A52-EE7D-4536-883C-7E5970636A6B}">
      <dsp:nvSpPr>
        <dsp:cNvPr id="0" name=""/>
        <dsp:cNvSpPr/>
      </dsp:nvSpPr>
      <dsp:spPr>
        <a:xfrm>
          <a:off x="0" y="3081188"/>
          <a:ext cx="3960440" cy="86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49936" rIns="30737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ЛИДЕР-100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ЛИДЕР-150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ЛИДЕР-300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81188"/>
        <a:ext cx="3960440" cy="869400"/>
      </dsp:txXfrm>
    </dsp:sp>
    <dsp:sp modelId="{A052653A-1208-4E8E-BB52-9D894A49DF22}">
      <dsp:nvSpPr>
        <dsp:cNvPr id="0" name=""/>
        <dsp:cNvSpPr/>
      </dsp:nvSpPr>
      <dsp:spPr>
        <a:xfrm>
          <a:off x="198022" y="2904068"/>
          <a:ext cx="2772308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ЛИДЕР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315" y="2921361"/>
        <a:ext cx="2737722" cy="319654"/>
      </dsp:txXfrm>
    </dsp:sp>
    <dsp:sp modelId="{3EB98379-C396-4B93-8847-30A1AADE4A2E}">
      <dsp:nvSpPr>
        <dsp:cNvPr id="0" name=""/>
        <dsp:cNvSpPr/>
      </dsp:nvSpPr>
      <dsp:spPr>
        <a:xfrm>
          <a:off x="0" y="4192508"/>
          <a:ext cx="396044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374" tIns="249936" rIns="30737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КАПИТАЛ-300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КАПИТАЛ-700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КАПИТАЛ-1000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КАПИТАЛ-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limit</a:t>
          </a:r>
          <a:endParaRPr lang="ru-RU" sz="1200" kern="1200" dirty="0"/>
        </a:p>
      </dsp:txBody>
      <dsp:txXfrm>
        <a:off x="0" y="4192508"/>
        <a:ext cx="3960440" cy="1058400"/>
      </dsp:txXfrm>
    </dsp:sp>
    <dsp:sp modelId="{BFF015D7-E47D-4E5E-BE16-2861F9429377}">
      <dsp:nvSpPr>
        <dsp:cNvPr id="0" name=""/>
        <dsp:cNvSpPr/>
      </dsp:nvSpPr>
      <dsp:spPr>
        <a:xfrm>
          <a:off x="198022" y="4015388"/>
          <a:ext cx="2772308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315" y="4032681"/>
        <a:ext cx="2737722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5166E-DDF0-4E24-AA1C-51B9A4808647}">
      <dsp:nvSpPr>
        <dsp:cNvPr id="0" name=""/>
        <dsp:cNvSpPr/>
      </dsp:nvSpPr>
      <dsp:spPr>
        <a:xfrm>
          <a:off x="0" y="0"/>
          <a:ext cx="8028892" cy="775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Налоговый аудит и налоговый консалтинг</a:t>
          </a:r>
          <a:endParaRPr lang="ru-RU" sz="21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706038" y="22713"/>
        <a:ext cx="6300140" cy="730041"/>
      </dsp:txXfrm>
    </dsp:sp>
    <dsp:sp modelId="{DF7C86B5-96E2-4B8B-A55D-48476710286C}">
      <dsp:nvSpPr>
        <dsp:cNvPr id="0" name=""/>
        <dsp:cNvSpPr/>
      </dsp:nvSpPr>
      <dsp:spPr>
        <a:xfrm>
          <a:off x="298485" y="77546"/>
          <a:ext cx="1163900" cy="620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520EF-960D-46FB-9F33-F8240BEE92CE}">
      <dsp:nvSpPr>
        <dsp:cNvPr id="0" name=""/>
        <dsp:cNvSpPr/>
      </dsp:nvSpPr>
      <dsp:spPr>
        <a:xfrm>
          <a:off x="0" y="853014"/>
          <a:ext cx="8028892" cy="775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Бухгалтерский учет и отчетность</a:t>
          </a:r>
          <a:endParaRPr lang="ru-RU" sz="21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706038" y="875727"/>
        <a:ext cx="6300140" cy="730041"/>
      </dsp:txXfrm>
    </dsp:sp>
    <dsp:sp modelId="{CB6F6150-60A3-4773-8537-42E7EA70632D}">
      <dsp:nvSpPr>
        <dsp:cNvPr id="0" name=""/>
        <dsp:cNvSpPr/>
      </dsp:nvSpPr>
      <dsp:spPr>
        <a:xfrm>
          <a:off x="298485" y="930561"/>
          <a:ext cx="1163900" cy="620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1D02E-B6D9-471B-8E7B-2F0484F102B5}">
      <dsp:nvSpPr>
        <dsp:cNvPr id="0" name=""/>
        <dsp:cNvSpPr/>
      </dsp:nvSpPr>
      <dsp:spPr>
        <a:xfrm>
          <a:off x="0" y="1706029"/>
          <a:ext cx="8028892" cy="775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Аудит по национальным и международным стандартам</a:t>
          </a:r>
          <a:endParaRPr lang="ru-RU" sz="21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706038" y="1728742"/>
        <a:ext cx="6300140" cy="730041"/>
      </dsp:txXfrm>
    </dsp:sp>
    <dsp:sp modelId="{CC68B440-7CF3-4E6A-8CE8-C559B5D3D51D}">
      <dsp:nvSpPr>
        <dsp:cNvPr id="0" name=""/>
        <dsp:cNvSpPr/>
      </dsp:nvSpPr>
      <dsp:spPr>
        <a:xfrm>
          <a:off x="298485" y="1783576"/>
          <a:ext cx="1163900" cy="620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48B74-791F-44DD-8410-F24039176C0C}">
      <dsp:nvSpPr>
        <dsp:cNvPr id="0" name=""/>
        <dsp:cNvSpPr/>
      </dsp:nvSpPr>
      <dsp:spPr>
        <a:xfrm>
          <a:off x="0" y="2559043"/>
          <a:ext cx="8028892" cy="775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Оценка стоимости </a:t>
          </a:r>
          <a:endParaRPr lang="ru-RU" sz="21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706038" y="2581756"/>
        <a:ext cx="6300140" cy="730041"/>
      </dsp:txXfrm>
    </dsp:sp>
    <dsp:sp modelId="{936DFB1C-3874-4D7B-A8B6-B8A07EEB094F}">
      <dsp:nvSpPr>
        <dsp:cNvPr id="0" name=""/>
        <dsp:cNvSpPr/>
      </dsp:nvSpPr>
      <dsp:spPr>
        <a:xfrm>
          <a:off x="298485" y="2636590"/>
          <a:ext cx="1163900" cy="620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332D5-8CDC-4348-B98D-B1FC2CE3AC75}">
      <dsp:nvSpPr>
        <dsp:cNvPr id="0" name=""/>
        <dsp:cNvSpPr/>
      </dsp:nvSpPr>
      <dsp:spPr>
        <a:xfrm>
          <a:off x="0" y="3412058"/>
          <a:ext cx="8028892" cy="775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Финансовый консалтинг и финансовое планирование</a:t>
          </a:r>
          <a:endParaRPr lang="ru-RU" sz="21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706038" y="3434771"/>
        <a:ext cx="6300140" cy="730041"/>
      </dsp:txXfrm>
    </dsp:sp>
    <dsp:sp modelId="{EE8EC758-B46B-4D01-9F62-513D39E3ED0F}">
      <dsp:nvSpPr>
        <dsp:cNvPr id="0" name=""/>
        <dsp:cNvSpPr/>
      </dsp:nvSpPr>
      <dsp:spPr>
        <a:xfrm>
          <a:off x="298485" y="3489605"/>
          <a:ext cx="1163900" cy="620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9F8F0C-CDE4-40CC-A729-204EDDD10F4A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ED3CA0A-619B-4179-BB52-C0E6754E7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D3FFD1-F5CC-42AE-B43A-9C0BCCA818B8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14876"/>
            <a:ext cx="5487041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7502F8F-042B-434D-8F19-184B50C18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295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E331D-09F4-40BC-9466-E0E6E076DCB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6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E331D-09F4-40BC-9466-E0E6E076DCB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44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04E38-A037-42FD-8E65-34355866FE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7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7570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439486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9090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290250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3155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89EE4-6686-47AF-953C-125C9FE883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31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D75E9-39C4-46FC-A993-C8967371EA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0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6AE-866D-48B5-843A-369ABE1F9F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28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E1267-810B-4410-A984-C849C24262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5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4D4A9-A0AD-4920-B4B6-7F6B346C7C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1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ACE9A-F9F7-40E8-BA54-39485861F7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66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0C249-1FEE-447B-B3D9-09F7247B29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A4133-4C45-4BB2-BA22-74F5C0B3E8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0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8BD6B-8ADE-443B-A51E-93DE0E75BE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4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07681-3A3C-4B4D-A91E-9642AA3BED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27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16D1621-BCC6-4F34-8C2B-3BFA3B1DD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2852936"/>
            <a:ext cx="7416824" cy="2736304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БАНК ДЛЯ БИЗНЕСА</a:t>
            </a:r>
            <a:endParaRPr lang="ru-RU" sz="4800" b="1" cap="none" spc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8000"/>
              </a:solidFill>
              <a:effectLst/>
            </a:endParaRPr>
          </a:p>
          <a:p>
            <a:pPr algn="ctr">
              <a:spcAft>
                <a:spcPts val="600"/>
              </a:spcAft>
            </a:pPr>
            <a:endParaRPr lang="ru-RU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</a:endParaRPr>
          </a:p>
          <a:p>
            <a:pPr algn="ctr">
              <a:spcAft>
                <a:spcPts val="600"/>
              </a:spcAft>
            </a:pPr>
            <a:endParaRPr lang="ru-RU" sz="4000" b="1" cap="none" spc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  <a:effectLst/>
            </a:endParaRPr>
          </a:p>
          <a:p>
            <a:pPr algn="ctr">
              <a:spcAft>
                <a:spcPts val="600"/>
              </a:spcAft>
            </a:pPr>
            <a:endParaRPr lang="ru-RU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</a:endParaRPr>
          </a:p>
          <a:p>
            <a:pPr algn="ctr">
              <a:spcAft>
                <a:spcPts val="600"/>
              </a:spcAft>
            </a:pPr>
            <a:endParaRPr lang="ru-RU" sz="4000" b="1" cap="none" spc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56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81">
        <p:split orient="vert"/>
      </p:transition>
    </mc:Choice>
    <mc:Fallback xmlns="">
      <p:transition spd="slow" advTm="93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5574935-3030-479B-9F85-83F4D68E17AC}" type="slidenum">
              <a:rPr lang="ru-RU" smtClean="0"/>
              <a:t>10</a:t>
            </a:fld>
            <a:endParaRPr lang="ru-RU" dirty="0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819715" y="640231"/>
            <a:ext cx="7538717" cy="337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Мобильное приложение 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M-Business Belarusbank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470" y="1445517"/>
            <a:ext cx="8243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008000"/>
                </a:solidFill>
              </a:rPr>
              <a:t>Каким условиям должен соответствовать клиент для подключения мобильного приложения</a:t>
            </a:r>
            <a:r>
              <a:rPr lang="ru-RU" sz="1400" b="1" dirty="0" smtClean="0">
                <a:solidFill>
                  <a:srgbClr val="008000"/>
                </a:solidFill>
              </a:rPr>
              <a:t>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 smtClean="0"/>
              <a:t>являться пользователем «Клиент-банка»;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 smtClean="0"/>
              <a:t>иметь в наличии телефон </a:t>
            </a:r>
            <a:r>
              <a:rPr lang="ru-RU" sz="1400" dirty="0"/>
              <a:t>(</a:t>
            </a:r>
            <a:r>
              <a:rPr lang="ru-RU" sz="1400" dirty="0" smtClean="0"/>
              <a:t>планшет) </a:t>
            </a:r>
            <a:r>
              <a:rPr lang="ru-RU" sz="1400" dirty="0"/>
              <a:t>с операционной системой Android, iOS </a:t>
            </a:r>
            <a:r>
              <a:rPr lang="ru-RU" sz="1400" dirty="0" smtClean="0"/>
              <a:t>или Huawei;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 smtClean="0"/>
              <a:t>скачать </a:t>
            </a:r>
            <a:r>
              <a:rPr lang="ru-RU" sz="1400" dirty="0"/>
              <a:t>соответствующее приложение в магазине приложений Google Play, App Store и </a:t>
            </a:r>
            <a:r>
              <a:rPr lang="ru-RU" sz="1400" dirty="0" smtClean="0"/>
              <a:t>AppGallery;</a:t>
            </a:r>
            <a:endParaRPr lang="ru-RU" sz="1400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 smtClean="0"/>
              <a:t>обратиться в банк для подключения услуги.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944798"/>
            <a:ext cx="824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8000"/>
                </a:solidFill>
              </a:rPr>
              <a:t>M-</a:t>
            </a:r>
            <a:r>
              <a:rPr lang="en-US" sz="1600" b="1" dirty="0">
                <a:solidFill>
                  <a:srgbClr val="008000"/>
                </a:solidFill>
              </a:rPr>
              <a:t>B</a:t>
            </a:r>
            <a:r>
              <a:rPr lang="ru-RU" sz="1600" b="1" dirty="0" smtClean="0">
                <a:solidFill>
                  <a:srgbClr val="008000"/>
                </a:solidFill>
              </a:rPr>
              <a:t>usiness </a:t>
            </a:r>
            <a:r>
              <a:rPr lang="ru-RU" sz="1600" b="1" dirty="0">
                <a:solidFill>
                  <a:srgbClr val="008000"/>
                </a:solidFill>
              </a:rPr>
              <a:t>Belarusbank </a:t>
            </a:r>
            <a:r>
              <a:rPr lang="ru-RU" sz="1600" dirty="0" smtClean="0"/>
              <a:t>– официальный </a:t>
            </a:r>
            <a:r>
              <a:rPr lang="ru-RU" sz="1600" dirty="0"/>
              <a:t>мобильный банкинг для юридических лиц и индивидуальных предпринимателей Беларусбанка.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3687" y="3545059"/>
            <a:ext cx="738884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400" dirty="0" smtClean="0"/>
              <a:t>платежи </a:t>
            </a:r>
            <a:r>
              <a:rPr lang="ru-RU" sz="1400" dirty="0"/>
              <a:t>в национальной и иностранной валютах;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направление </a:t>
            </a:r>
            <a:r>
              <a:rPr lang="ru-RU" sz="1400" dirty="0"/>
              <a:t>в банк </a:t>
            </a:r>
            <a:r>
              <a:rPr lang="ru-RU" sz="1400" dirty="0" smtClean="0"/>
              <a:t>различных типов </a:t>
            </a:r>
            <a:r>
              <a:rPr lang="ru-RU" sz="1400" dirty="0"/>
              <a:t>документов;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копирование платежных документов и создание документов </a:t>
            </a:r>
            <a:r>
              <a:rPr lang="ru-RU" sz="1400" dirty="0"/>
              <a:t>из шаблонов;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подписание документов </a:t>
            </a:r>
            <a:r>
              <a:rPr lang="ru-RU" sz="1400" dirty="0"/>
              <a:t>с помощью SMS-кода;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получение онлайн-информации </a:t>
            </a:r>
            <a:r>
              <a:rPr lang="ru-RU" sz="1400" dirty="0"/>
              <a:t>о платежах из </a:t>
            </a:r>
            <a:r>
              <a:rPr lang="ru-RU" sz="1400" dirty="0" smtClean="0"/>
              <a:t>«Клиент-банка»;</a:t>
            </a:r>
            <a:endParaRPr lang="ru-RU" sz="1400" dirty="0"/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контроль списания </a:t>
            </a:r>
            <a:r>
              <a:rPr lang="ru-RU" sz="1400" dirty="0"/>
              <a:t>и </a:t>
            </a:r>
            <a:r>
              <a:rPr lang="ru-RU" sz="1400" dirty="0" smtClean="0"/>
              <a:t>поступления </a:t>
            </a:r>
            <a:r>
              <a:rPr lang="ru-RU" sz="1400" dirty="0"/>
              <a:t>денежных средств по счетам посредством </a:t>
            </a:r>
            <a:r>
              <a:rPr lang="ru-RU" sz="1400" dirty="0" err="1" smtClean="0"/>
              <a:t>push</a:t>
            </a:r>
            <a:r>
              <a:rPr lang="ru-RU" sz="1400" dirty="0" smtClean="0"/>
              <a:t>-уведомлений</a:t>
            </a:r>
            <a:r>
              <a:rPr lang="ru-RU" sz="1400" dirty="0"/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получение полной выписки </a:t>
            </a:r>
            <a:r>
              <a:rPr lang="ru-RU" sz="1400" dirty="0"/>
              <a:t>по счету;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обмен данными в </a:t>
            </a:r>
            <a:r>
              <a:rPr lang="ru-RU" sz="1400" dirty="0"/>
              <a:t>мессенджерах;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просмотр курсов </a:t>
            </a:r>
            <a:r>
              <a:rPr lang="ru-RU" sz="1400" dirty="0"/>
              <a:t>валют;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/>
              <a:t>поиск ближайшего отделения </a:t>
            </a:r>
            <a:r>
              <a:rPr lang="ru-RU" sz="1400" dirty="0"/>
              <a:t>банка или </a:t>
            </a:r>
            <a:r>
              <a:rPr lang="ru-RU" sz="1400" dirty="0" smtClean="0"/>
              <a:t>банкомата </a:t>
            </a:r>
            <a:r>
              <a:rPr lang="ru-RU" sz="1400" dirty="0"/>
              <a:t>на </a:t>
            </a:r>
            <a:r>
              <a:rPr lang="ru-RU" sz="1400" dirty="0" smtClean="0"/>
              <a:t>карте</a:t>
            </a:r>
            <a:endParaRPr lang="ru-RU" sz="1400" dirty="0"/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3419872" y="3251778"/>
            <a:ext cx="1894623" cy="293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Возможности</a:t>
            </a:r>
            <a:endParaRPr lang="en-US" sz="24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7" y="3645024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0" y="3938914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7" y="4232804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11" y="4505023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7" y="4789817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0" y="5109677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11" y="557736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99" y="586919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0" y="6140030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0" y="643824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6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90">
        <p:split orient="vert"/>
      </p:transition>
    </mc:Choice>
    <mc:Fallback xmlns="">
      <p:transition spd="slow" advTm="94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555059D-A5B9-4BF4-BD69-E75F6473AC16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8888" y="459564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2176" y="5323848"/>
            <a:ext cx="7475717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ru-RU" sz="1500" i="1" dirty="0"/>
          </a:p>
        </p:txBody>
      </p:sp>
      <p:pic>
        <p:nvPicPr>
          <p:cNvPr id="12" name="Picture 2" descr="http://alumsk.ru/wp-content/uploads/2016/09/a_a_Preimushest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00" y="732359"/>
            <a:ext cx="382904" cy="3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8" y="1916832"/>
            <a:ext cx="7512355" cy="4608511"/>
          </a:xfrm>
        </p:spPr>
      </p:pic>
      <p:sp>
        <p:nvSpPr>
          <p:cNvPr id="2" name="Прямоугольник 1"/>
          <p:cNvSpPr/>
          <p:nvPr/>
        </p:nvSpPr>
        <p:spPr>
          <a:xfrm>
            <a:off x="1907704" y="620688"/>
            <a:ext cx="565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наличных денежных средств в формате онлайн во всех учреждениях РБ, в том числе в депозитных машинах и банкоматах </a:t>
            </a:r>
            <a:r>
              <a:rPr lang="ru-RU" b="1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</a:t>
            </a:r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Recycling</a:t>
            </a:r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14">
        <p:split orient="vert"/>
      </p:transition>
    </mc:Choice>
    <mc:Fallback xmlns="">
      <p:transition spd="slow" advTm="94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16578254-C2CC-418E-B6EB-35A806615252}" type="slidenum">
              <a:rPr lang="ru-RU" smtClean="0"/>
              <a:t>12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1104"/>
            <a:ext cx="9144000" cy="4822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9652" y="2028616"/>
            <a:ext cx="62646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ОПЕРАЦИИ С БАНКОВСКИМИ ПЛАТЕЖНЫМИ КАРТОЧКАМИ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">
        <p:split orient="vert"/>
      </p:transition>
    </mc:Choice>
    <mc:Fallback xmlns="">
      <p:transition spd="slow" advTm="24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29"/>
          <p:cNvSpPr>
            <a:spLocks noChangeArrowheads="1"/>
          </p:cNvSpPr>
          <p:nvPr/>
        </p:nvSpPr>
        <p:spPr bwMode="auto">
          <a:xfrm>
            <a:off x="395536" y="881785"/>
            <a:ext cx="834136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1400" b="1" dirty="0">
                <a:solidFill>
                  <a:srgbClr val="006600"/>
                </a:solidFill>
                <a:cs typeface="Times New Roman" pitchFamily="18" charset="0"/>
              </a:rPr>
              <a:t>Корпоративные платежные карточки </a:t>
            </a:r>
            <a:r>
              <a:rPr lang="ru-RU" sz="1400" dirty="0" smtClean="0">
                <a:cs typeface="Times New Roman" pitchFamily="18" charset="0"/>
              </a:rPr>
              <a:t>– современный </a:t>
            </a:r>
            <a:r>
              <a:rPr lang="ru-RU" sz="1400" dirty="0">
                <a:cs typeface="Times New Roman" pitchFamily="18" charset="0"/>
              </a:rPr>
              <a:t>и </a:t>
            </a:r>
            <a:r>
              <a:rPr lang="ru-RU" sz="1400" dirty="0" smtClean="0">
                <a:cs typeface="Times New Roman" pitchFamily="18" charset="0"/>
              </a:rPr>
              <a:t>удобный платежный инструмент </a:t>
            </a:r>
            <a:r>
              <a:rPr lang="ru-RU" sz="1400" dirty="0">
                <a:cs typeface="Times New Roman" pitchFamily="18" charset="0"/>
              </a:rPr>
              <a:t>для контроля и упорядочения </a:t>
            </a:r>
            <a:r>
              <a:rPr lang="ru-RU" sz="1400" dirty="0" smtClean="0">
                <a:cs typeface="Times New Roman" pitchFamily="18" charset="0"/>
              </a:rPr>
              <a:t>расходов компаний</a:t>
            </a:r>
            <a:r>
              <a:rPr lang="ru-RU" sz="1400" dirty="0">
                <a:cs typeface="Times New Roman" pitchFamily="18" charset="0"/>
              </a:rPr>
              <a:t>, </a:t>
            </a:r>
            <a:r>
              <a:rPr lang="ru-RU" sz="1400" dirty="0" smtClean="0">
                <a:cs typeface="Times New Roman" pitchFamily="18" charset="0"/>
              </a:rPr>
              <a:t>способствующий </a:t>
            </a:r>
            <a:r>
              <a:rPr lang="ru-RU" sz="1400" dirty="0">
                <a:cs typeface="Times New Roman" pitchFamily="18" charset="0"/>
              </a:rPr>
              <a:t>снижению нагрузки на бухгалтерию.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Для корпоративных клиентов предназначены корпоративные карточки:</a:t>
            </a:r>
          </a:p>
          <a:p>
            <a:pPr marL="285750" indent="-285750" algn="just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solidFill>
                  <a:srgbClr val="006600"/>
                </a:solidFill>
                <a:cs typeface="Times New Roman" pitchFamily="18" charset="0"/>
              </a:rPr>
              <a:t>Visa</a:t>
            </a: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6600"/>
                </a:solidFill>
                <a:cs typeface="Times New Roman" pitchFamily="18" charset="0"/>
              </a:rPr>
              <a:t>Business</a:t>
            </a: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;</a:t>
            </a:r>
          </a:p>
          <a:p>
            <a:pPr marL="285750" indent="-285750" algn="just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solidFill>
                  <a:srgbClr val="006600"/>
                </a:solidFill>
                <a:cs typeface="Times New Roman" pitchFamily="18" charset="0"/>
              </a:rPr>
              <a:t>Master</a:t>
            </a:r>
            <a:r>
              <a:rPr lang="en-US" sz="1400" b="1" dirty="0" smtClean="0">
                <a:solidFill>
                  <a:srgbClr val="006600"/>
                </a:solidFill>
                <a:cs typeface="Times New Roman" pitchFamily="18" charset="0"/>
              </a:rPr>
              <a:t>c</a:t>
            </a:r>
            <a:r>
              <a:rPr lang="ru-RU" sz="1400" b="1" dirty="0" err="1" smtClean="0">
                <a:solidFill>
                  <a:srgbClr val="006600"/>
                </a:solidFill>
                <a:cs typeface="Times New Roman" pitchFamily="18" charset="0"/>
              </a:rPr>
              <a:t>ard</a:t>
            </a: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6600"/>
                </a:solidFill>
                <a:cs typeface="Times New Roman" pitchFamily="18" charset="0"/>
              </a:rPr>
              <a:t>Business</a:t>
            </a: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;</a:t>
            </a:r>
          </a:p>
          <a:p>
            <a:pPr marL="285750" indent="-285750" algn="just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БЕЛКАРТ-КОРПОРАТИВНАЯ;</a:t>
            </a:r>
          </a:p>
          <a:p>
            <a:pPr marL="285750" indent="-285750" algn="just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1400" b="1" dirty="0" err="1" smtClean="0">
                <a:solidFill>
                  <a:srgbClr val="006600"/>
                </a:solidFill>
                <a:cs typeface="Times New Roman" panose="02020603050405020304" pitchFamily="18" charset="0"/>
              </a:rPr>
              <a:t>UnionPay</a:t>
            </a:r>
            <a:r>
              <a:rPr lang="en-US" sz="14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cs typeface="Times New Roman" panose="02020603050405020304" pitchFamily="18" charset="0"/>
              </a:rPr>
              <a:t>Gold </a:t>
            </a:r>
            <a:r>
              <a:rPr lang="en-US" sz="14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Business</a:t>
            </a:r>
            <a:endParaRPr lang="ru-RU" sz="1400" b="1" dirty="0" smtClean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МИР</a:t>
            </a:r>
            <a:endParaRPr lang="ru-RU" sz="14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35846" name="WordArt 11"/>
          <p:cNvSpPr>
            <a:spLocks noChangeArrowheads="1" noChangeShapeType="1" noTextEdit="1"/>
          </p:cNvSpPr>
          <p:nvPr/>
        </p:nvSpPr>
        <p:spPr bwMode="auto">
          <a:xfrm>
            <a:off x="2410304" y="614353"/>
            <a:ext cx="4419653" cy="369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Корпоративные карточки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501FEBC5-E596-4A34-A9A3-F6E0D3A38A8E}" type="slidenum">
              <a:rPr lang="ru-RU" smtClean="0"/>
              <a:t>13</a:t>
            </a:fld>
            <a:endParaRPr lang="ru-RU" dirty="0"/>
          </a:p>
        </p:txBody>
      </p:sp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3686477" y="2718895"/>
            <a:ext cx="2081292" cy="2301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ПРЕИМУЩЕСТВА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9" y="2982552"/>
            <a:ext cx="64087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упрощение работы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бухгалтерии и кассы субъекта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хозяйствования (освобождение от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необходимости выдавать сотрудникам наличные денежные средства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расходы, связанные с текущей хозяйственной деятельностью, и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  командировочные расходы);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контроля использования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денежных средств подотчетными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лицами;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расчета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за товары (работы, услуги) в организациях торговли и сервиса любой страны мира, где принимаются к оплате карточки соответствующей платежной системы, вне зависимости от валюты счета (с автоматической конвертацией в нужную валюту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снятия наличных денежных средств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банкоматах на территории Республики Беларусь и за рубежом вне зависимости от валюты счета (с автоматической конвертацией в нужную валюту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круглосуточный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доступ к денежным средствам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(снятие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наличных,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расчетов при использовании корпоративной карточки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режиме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365/24/7);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скорости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расчетов и получения оплаченных товаров (работ, услуг) относительно стандартных способов безналичной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оплаты;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сокращение операционных расходов, </a:t>
            </a:r>
            <a:r>
              <a:rPr lang="ru-RU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том числе на банковское </a:t>
            </a:r>
            <a:r>
              <a:rPr lang="ru-RU" sz="1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alumsk.ru/wp-content/uploads/2016/09/a_a_Preimushest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89" y="2658777"/>
            <a:ext cx="371954" cy="3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1525438"/>
            <a:ext cx="1344114" cy="905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2508961"/>
            <a:ext cx="1346237" cy="920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3506868"/>
            <a:ext cx="1344114" cy="97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6" y="4621065"/>
            <a:ext cx="1371645" cy="8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86">
        <p:split orient="vert"/>
      </p:transition>
    </mc:Choice>
    <mc:Fallback xmlns="">
      <p:transition spd="slow" advTm="85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29"/>
          <p:cNvSpPr>
            <a:spLocks noChangeArrowheads="1"/>
          </p:cNvSpPr>
          <p:nvPr/>
        </p:nvSpPr>
        <p:spPr bwMode="auto">
          <a:xfrm>
            <a:off x="341883" y="894413"/>
            <a:ext cx="6462365" cy="85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006600"/>
                </a:solidFill>
                <a:cs typeface="Times New Roman" pitchFamily="18" charset="0"/>
              </a:rPr>
              <a:t>Зарплатный проект»</a:t>
            </a:r>
            <a:r>
              <a:rPr lang="ru-RU" sz="1400" b="1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Беларусбанка</a:t>
            </a:r>
            <a:r>
              <a:rPr lang="ru-RU" sz="1400" b="1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позволяет</a:t>
            </a:r>
            <a:r>
              <a:rPr lang="ru-RU" sz="1400" b="1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организовать выплату </a:t>
            </a:r>
            <a:r>
              <a:rPr lang="ru-RU" sz="1400" dirty="0">
                <a:cs typeface="Times New Roman" pitchFamily="18" charset="0"/>
              </a:rPr>
              <a:t>заработной платы </a:t>
            </a:r>
            <a:r>
              <a:rPr lang="ru-RU" sz="1400" dirty="0" smtClean="0">
                <a:cs typeface="Times New Roman" pitchFamily="18" charset="0"/>
              </a:rPr>
              <a:t>и прочих доходов работникам юридических лиц и индивидуальным предпринимателям с </a:t>
            </a:r>
            <a:r>
              <a:rPr lang="ru-RU" sz="1400" dirty="0">
                <a:cs typeface="Times New Roman" pitchFamily="18" charset="0"/>
              </a:rPr>
              <a:t>использованием </a:t>
            </a:r>
            <a:r>
              <a:rPr lang="ru-RU" sz="1400" dirty="0" smtClean="0">
                <a:cs typeface="Times New Roman" pitchFamily="18" charset="0"/>
              </a:rPr>
              <a:t>банковских платежных карточек. 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38917" name="WordArt 9"/>
          <p:cNvSpPr>
            <a:spLocks noChangeArrowheads="1" noChangeShapeType="1" noTextEdit="1"/>
          </p:cNvSpPr>
          <p:nvPr/>
        </p:nvSpPr>
        <p:spPr bwMode="auto">
          <a:xfrm>
            <a:off x="2641693" y="551994"/>
            <a:ext cx="3860614" cy="345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Зарплатный проект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93170" y="1754452"/>
            <a:ext cx="7867456" cy="32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b="1" dirty="0" smtClean="0">
                <a:solidFill>
                  <a:srgbClr val="006600"/>
                </a:solidFill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ыплаты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заработной платы с использованием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карточек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/>
          </p:cNvSpPr>
          <p:nvPr/>
        </p:nvSpPr>
        <p:spPr bwMode="auto">
          <a:xfrm>
            <a:off x="831069" y="3933056"/>
            <a:ext cx="3767129" cy="304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alumsk.ru/wp-content/uploads/2016/09/a_a_Preimushest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0" y="1741694"/>
            <a:ext cx="387910" cy="3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18054"/>
              </p:ext>
            </p:extLst>
          </p:nvPr>
        </p:nvGraphicFramePr>
        <p:xfrm>
          <a:off x="456479" y="2197561"/>
          <a:ext cx="8304147" cy="3825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4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НАНИМАТЕЛЯ:</a:t>
                      </a:r>
                    </a:p>
                    <a:p>
                      <a:pPr marL="28575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проблем,  связанных   с  получением,   доставкой   и   хранением наличных денег;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сведение  к  минимуму   кассовых  операций  бухгалтерии и сокращение количества занятых в ней работников;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очередей за получением заработной платы в дни ее выдачи;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оперативность  выплаты  заработной  платы и   других доходов сотрудникам, работающим в разных регионах республики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РАБОТНИКА:</a:t>
                      </a:r>
                    </a:p>
                    <a:p>
                      <a:pPr marL="28575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подход к каждому сотруднику предприятия: разнообразный выбор «клубных»  карточек и карточных банковских продуктов международных платежных систем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Visa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Mastercard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«Мир», включая для руководителей - особые предложения премиальных карточек, с дополнительными привилегиями: мани-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бэк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12% при  совершении операций, в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 сети интернет и за рубежом; бесплатное или со скидками подключение услуг и сервисов банка; скидки на страхование здоровья и недвижимости; повышенный доход по онлайн-депозитам;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программах лояльности банка и партнеров;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и удобные сервисы дистанционного банковского обслуживания – Интернет-банкинг, М-банкинг позволяют совершать операции в любом удобном месте с помощью гаджетов;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подключения SMS-оповещений о приходных и/или расходных операциях - позволит контролировать все операции по счету;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оперативное получение расчетных листков в личном кабинете интернет-банкинга (сразу при начислении зарплаты);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оформления и получения карт дистанционно - сэкономит время на визит в банк;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крупнейшая территориальная сеть и развитая инфраструктура устройств самообслуживания (как в крупных городах, так и в небольших населенных пунктах).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1591345" y="6003417"/>
            <a:ext cx="7169281" cy="3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Вознаграждение за обслуживание «зарплатного проекта» устанавливается </a:t>
            </a:r>
            <a:r>
              <a:rPr lang="ru-RU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 согласованию сторон</a:t>
            </a:r>
            <a:endParaRPr lang="ru-RU" sz="1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FEEA427-7A1F-4FF0-A9BB-98A4D87B586B}" type="slidenum">
              <a:rPr lang="ru-RU" smtClean="0"/>
              <a:t>14</a:t>
            </a:fld>
            <a:endParaRPr lang="ru-RU" dirty="0"/>
          </a:p>
        </p:txBody>
      </p:sp>
      <p:pic>
        <p:nvPicPr>
          <p:cNvPr id="14" name="Picture 2" descr="http://www.cernis.ru/image/data/static/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94" y="6032707"/>
            <a:ext cx="349151" cy="3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582" y="823647"/>
            <a:ext cx="2061535" cy="10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85">
        <p:split orient="vert"/>
      </p:transition>
    </mc:Choice>
    <mc:Fallback xmlns="">
      <p:transition spd="slow" advTm="1038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C4BD19AC-D324-4AF3-AE99-55E359696C39}" type="slidenum">
              <a:rPr lang="ru-RU" smtClean="0"/>
              <a:t>15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" y="548680"/>
            <a:ext cx="9145670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580" y="3044279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ЭКВАЙРИНГ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41">
        <p:split orient="vert"/>
      </p:transition>
    </mc:Choice>
    <mc:Fallback xmlns="">
      <p:transition spd="slow" advTm="26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" y="-7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467544" y="746472"/>
            <a:ext cx="82679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8000"/>
                </a:solidFill>
              </a:rPr>
              <a:t>ЭКВАЙРИНГ</a:t>
            </a:r>
            <a:r>
              <a:rPr lang="ru-RU" sz="1600" dirty="0" smtClean="0">
                <a:solidFill>
                  <a:srgbClr val="008000"/>
                </a:solidFill>
              </a:rPr>
              <a:t> </a:t>
            </a:r>
            <a:r>
              <a:rPr lang="ru-RU" sz="1600" dirty="0" smtClean="0"/>
              <a:t>обеспечивает </a:t>
            </a:r>
            <a:r>
              <a:rPr lang="ru-RU" sz="1600" dirty="0"/>
              <a:t>возможность расчетов за товары и услуги в организациях торговли (сервиса) с использованием платежных карточек международных платежных систем </a:t>
            </a:r>
            <a:r>
              <a:rPr lang="ru-RU" sz="1600" dirty="0" err="1"/>
              <a:t>Visa</a:t>
            </a:r>
            <a:r>
              <a:rPr lang="ru-RU" sz="1600" dirty="0"/>
              <a:t> </a:t>
            </a:r>
            <a:r>
              <a:rPr lang="ru-RU" sz="1600" dirty="0" err="1"/>
              <a:t>International</a:t>
            </a:r>
            <a:r>
              <a:rPr lang="ru-RU" sz="1600" dirty="0"/>
              <a:t>, </a:t>
            </a:r>
            <a:r>
              <a:rPr lang="ru-RU" sz="1600" dirty="0" err="1"/>
              <a:t>Mastercard</a:t>
            </a:r>
            <a:r>
              <a:rPr lang="ru-RU" sz="1600" dirty="0"/>
              <a:t> </a:t>
            </a:r>
            <a:r>
              <a:rPr lang="ru-RU" sz="1600" dirty="0" err="1"/>
              <a:t>Worldwide</a:t>
            </a:r>
            <a:r>
              <a:rPr lang="ru-RU" sz="1600" dirty="0"/>
              <a:t>, UnionPay </a:t>
            </a:r>
            <a:r>
              <a:rPr lang="ru-RU" sz="1600" dirty="0" err="1"/>
              <a:t>International</a:t>
            </a:r>
            <a:r>
              <a:rPr lang="ru-RU" sz="1600" dirty="0"/>
              <a:t>, </a:t>
            </a:r>
            <a:r>
              <a:rPr lang="ru-RU" sz="1600" dirty="0" smtClean="0"/>
              <a:t>платежной </a:t>
            </a:r>
            <a:r>
              <a:rPr lang="ru-RU" sz="1600" dirty="0"/>
              <a:t>системы «Мир» и платежных систем партнеров платежной системы «Мир», а также платежной системы БЕЛКАРТ.</a:t>
            </a:r>
          </a:p>
        </p:txBody>
      </p:sp>
      <p:pic>
        <p:nvPicPr>
          <p:cNvPr id="3078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7" y="268189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1079611" y="2223800"/>
            <a:ext cx="7655887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 smtClean="0">
                <a:solidFill>
                  <a:srgbClr val="008000"/>
                </a:solidFill>
              </a:rPr>
              <a:t>Беларусбанк </a:t>
            </a:r>
            <a:r>
              <a:rPr lang="ru-RU" sz="1600" b="1" dirty="0">
                <a:solidFill>
                  <a:srgbClr val="008000"/>
                </a:solidFill>
              </a:rPr>
              <a:t>предлагает: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услуги </a:t>
            </a:r>
            <a:r>
              <a:rPr lang="ru-RU" sz="1600" dirty="0"/>
              <a:t>по установке в организациях торговли (сервиса) платежных </a:t>
            </a:r>
            <a:r>
              <a:rPr lang="ru-RU" sz="1600" dirty="0" smtClean="0"/>
              <a:t>терминалов;</a:t>
            </a:r>
            <a:endParaRPr lang="ru-RU" sz="1600" dirty="0"/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возможность </a:t>
            </a:r>
            <a:r>
              <a:rPr lang="ru-RU" sz="1600" dirty="0"/>
              <a:t>предоставления терминального оборудования на условиях ежемесячной платы;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интернет </a:t>
            </a:r>
            <a:r>
              <a:rPr lang="ru-RU" sz="1600" dirty="0"/>
              <a:t>– эквайринг;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мобильный </a:t>
            </a:r>
            <a:r>
              <a:rPr lang="ru-RU" sz="1600" dirty="0"/>
              <a:t>эквайринг – (</a:t>
            </a:r>
            <a:r>
              <a:rPr lang="ru-RU" sz="1600" dirty="0" err="1"/>
              <a:t>mPOS</a:t>
            </a:r>
            <a:r>
              <a:rPr lang="ru-RU" sz="1600" dirty="0" smtClean="0"/>
              <a:t>);</a:t>
            </a:r>
          </a:p>
          <a:p>
            <a:pPr algn="just">
              <a:spcAft>
                <a:spcPts val="600"/>
              </a:spcAft>
            </a:pPr>
            <a:r>
              <a:rPr lang="ru-RU" sz="1600" dirty="0"/>
              <a:t>эквайринг с использованием </a:t>
            </a:r>
            <a:r>
              <a:rPr lang="en-US" sz="1600" dirty="0"/>
              <a:t>QR-</a:t>
            </a:r>
            <a:r>
              <a:rPr lang="ru-RU" sz="1600" dirty="0" smtClean="0"/>
              <a:t>кода;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эквайринг </a:t>
            </a:r>
            <a:r>
              <a:rPr lang="ru-RU" sz="1600" dirty="0"/>
              <a:t>с использованием программного обеспечения, позволяющего принимать платежи по бесконтактной технологии на </a:t>
            </a:r>
            <a:r>
              <a:rPr lang="ru-RU" sz="1600" dirty="0" smtClean="0"/>
              <a:t>устройствах (мобильный телефон, планшет);</a:t>
            </a:r>
            <a:endParaRPr lang="ru-RU" sz="1600" dirty="0"/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эквайринг с выдачей наличных денежных средств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algn="just">
              <a:spcAft>
                <a:spcPts val="600"/>
              </a:spcAft>
            </a:pPr>
            <a:r>
              <a:rPr lang="ru-RU" sz="1600" dirty="0" smtClean="0"/>
              <a:t>программную кассу.</a:t>
            </a:r>
            <a:endParaRPr lang="ru-RU" sz="1600" dirty="0"/>
          </a:p>
        </p:txBody>
      </p:sp>
      <p:pic>
        <p:nvPicPr>
          <p:cNvPr id="12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7" y="2951885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7" y="3509715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7" y="385064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C27A1988-3469-4D0B-BA8C-6041C6A923BE}" type="slidenum">
              <a:rPr lang="ru-RU" smtClean="0"/>
              <a:t>16</a:t>
            </a:fld>
            <a:endParaRPr lang="ru-RU" dirty="0"/>
          </a:p>
        </p:txBody>
      </p:sp>
      <p:pic>
        <p:nvPicPr>
          <p:cNvPr id="15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6962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8899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4" y="5255342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5" y="1844824"/>
            <a:ext cx="747689" cy="792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85184"/>
            <a:ext cx="1931250" cy="1297966"/>
          </a:xfrm>
          <a:prstGeom prst="rect">
            <a:avLst/>
          </a:prstGeom>
        </p:spPr>
      </p:pic>
      <p:pic>
        <p:nvPicPr>
          <p:cNvPr id="20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04" y="5609425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9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7">
        <p:split orient="vert"/>
      </p:transition>
    </mc:Choice>
    <mc:Fallback xmlns="">
      <p:transition spd="slow" advTm="785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ABA559C-7F00-4746-9D43-5127F31BC485}" type="slidenum">
              <a:rPr lang="ru-RU" smtClean="0"/>
              <a:t>17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48680"/>
            <a:ext cx="9144000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2204864"/>
            <a:ext cx="5544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ВАЛЮТНО-ОБМЕННЫЕ ОПЕРАЦИИ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36">
        <p:split orient="vert"/>
      </p:transition>
    </mc:Choice>
    <mc:Fallback xmlns="">
      <p:transition spd="slow" advTm="233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258888" y="459564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Валютно - обменные операции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Половина рамки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140733"/>
            <a:ext cx="66960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11188" y="1140733"/>
            <a:ext cx="34988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Внебиржевой валютный рынок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80" name="Половина рамки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30" y="3593121"/>
            <a:ext cx="68405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360613" y="3581938"/>
            <a:ext cx="51228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валютно-фондовая биржа (БВФБ)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бъект 28"/>
          <p:cNvSpPr>
            <a:spLocks noGrp="1"/>
          </p:cNvSpPr>
          <p:nvPr>
            <p:ph sz="half" idx="1"/>
          </p:nvPr>
        </p:nvSpPr>
        <p:spPr>
          <a:xfrm>
            <a:off x="549686" y="1560811"/>
            <a:ext cx="4912467" cy="1815882"/>
          </a:xfr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 иностранной валюты без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целей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 algn="just"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сроков использования купленной иностранной валюты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иностранной валюты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конверсия (обмен) иностранной валюты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переводы с покупкой/продажей/конверсией (обменом)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 с покупкой /продажей/конверсией (обменом) поступившей в пользу клиента иностранной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валюты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B7E0587-AE80-4C21-B033-478C4199A146}" type="slidenum">
              <a:rPr lang="ru-RU" smtClean="0"/>
              <a:t>18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148774"/>
            <a:ext cx="1961459" cy="1537184"/>
          </a:xfrm>
          <a:prstGeom prst="rect">
            <a:avLst/>
          </a:prstGeom>
        </p:spPr>
      </p:pic>
      <p:sp>
        <p:nvSpPr>
          <p:cNvPr id="14" name="Прямоугольник 30"/>
          <p:cNvSpPr>
            <a:spLocks noChangeArrowheads="1"/>
          </p:cNvSpPr>
          <p:nvPr/>
        </p:nvSpPr>
        <p:spPr bwMode="auto">
          <a:xfrm>
            <a:off x="2195736" y="4008970"/>
            <a:ext cx="6081910" cy="781752"/>
          </a:xfrm>
          <a:prstGeom prst="rect">
            <a:avLst/>
          </a:prstGeom>
          <a:extLst/>
        </p:spPr>
        <p:txBody>
          <a:bodyPr vert="horz" lIns="91440" tIns="45720" rIns="91440" bIns="45720" rtlCol="0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1400" dirty="0">
                <a:cs typeface="Times New Roman" panose="02020603050405020304" pitchFamily="18" charset="0"/>
              </a:rPr>
              <a:t>продажа иностранной валюты на биржевых торгах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1400" dirty="0">
                <a:cs typeface="Times New Roman" panose="02020603050405020304" pitchFamily="18" charset="0"/>
              </a:rPr>
              <a:t>покупка иностранной валюты на биржевых торгах без ограничения целей и сроков использования купленной иностранной валюты</a:t>
            </a: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5472631" y="1492492"/>
            <a:ext cx="3333058" cy="1785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   </a:t>
            </a:r>
            <a:r>
              <a:rPr lang="ru-RU" sz="1400" b="1" dirty="0" smtClean="0">
                <a:solidFill>
                  <a:srgbClr val="006600"/>
                </a:solidFill>
              </a:rPr>
              <a:t>Преимущества:</a:t>
            </a: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ru-RU" sz="1200" dirty="0" smtClean="0"/>
              <a:t>Индивидуальный </a:t>
            </a:r>
            <a:r>
              <a:rPr lang="ru-RU" sz="1200" dirty="0"/>
              <a:t>подход </a:t>
            </a: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ru-RU" sz="1200" dirty="0"/>
              <a:t>Выгодные валютно-обменные курсы</a:t>
            </a: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ru-RU" sz="1200" dirty="0" smtClean="0"/>
              <a:t>Покупка</a:t>
            </a:r>
            <a:r>
              <a:rPr lang="ru-RU" sz="1200" dirty="0"/>
              <a:t>, продажа, конверсия </a:t>
            </a:r>
            <a:r>
              <a:rPr lang="ru-RU" sz="1200" dirty="0" smtClean="0"/>
              <a:t>(обмен) — </a:t>
            </a:r>
            <a:r>
              <a:rPr lang="ru-RU" sz="1200" dirty="0"/>
              <a:t>без взимания комиссионного вознаграждения</a:t>
            </a: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ru-RU" sz="1200" dirty="0"/>
              <a:t>Оперативность проведения расчетов по сделке</a:t>
            </a: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ru-RU" sz="1200" dirty="0"/>
              <a:t>Возможность проведения валютно-обменных операций без открытия счета </a:t>
            </a:r>
            <a:r>
              <a:rPr lang="ru-RU" sz="1200" dirty="0" smtClean="0"/>
              <a:t>в банке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84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93">
        <p:split orient="vert"/>
      </p:transition>
    </mc:Choice>
    <mc:Fallback xmlns="">
      <p:transition spd="slow" advTm="101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81296" y="2208354"/>
            <a:ext cx="7920880" cy="10081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 управляйте финансами компании на личной электронной торговой площадке: покупайте и продавайте валюту, следите за курсом валют, экономьте время на визитах в банк и звонках операторам - вам достаточно компьютера, подключенного к интернету.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7078" y="1211706"/>
            <a:ext cx="7920880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торговая площадка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онлайн-сервис для валютно-обменных операций.</a:t>
            </a: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44EA5D9-BE20-4C6C-89C1-166430700E0E}" type="slidenum">
              <a:rPr lang="ru-RU" smtClean="0"/>
              <a:t>19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279390"/>
            <a:ext cx="8424936" cy="21658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en-US" b="1" i="1" dirty="0" smtClean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i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информация о курсах валют в режиме реального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сделки заключаются дистанционно по реально-действующим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курсам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курсы валют, рассчитанные индивидуально с учетом параметров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сделок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сервис предоставляется на безвозмездной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времени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больше не требуется звонить в Банк, чтобы договориться о сумме и курсе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сделки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площадка подходит как малому, так и крупному бизнесу</a:t>
            </a:r>
            <a:r>
              <a:rPr lang="ru-RU" sz="16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723" y="5362207"/>
            <a:ext cx="1703788" cy="10771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350" y="527915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Электронная торговая площадка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9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"/>
            <a:ext cx="9174444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4197" y="1558683"/>
            <a:ext cx="7680127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1600" dirty="0"/>
              <a:t>развитая инфраструктура, доступность услуг во всех регионах </a:t>
            </a:r>
            <a:r>
              <a:rPr lang="ru-RU" sz="1600" dirty="0" smtClean="0"/>
              <a:t>республики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1600" dirty="0" smtClean="0"/>
              <a:t>надежность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1600" dirty="0"/>
              <a:t>положительный опыт </a:t>
            </a:r>
            <a:r>
              <a:rPr lang="ru-RU" sz="1600" dirty="0" smtClean="0"/>
              <a:t>работы</a:t>
            </a:r>
            <a:endParaRPr lang="ru-RU" sz="1600" dirty="0"/>
          </a:p>
          <a:p>
            <a:pPr algn="just" eaLnBrk="1" hangingPunct="1">
              <a:spcBef>
                <a:spcPct val="50000"/>
              </a:spcBef>
            </a:pPr>
            <a:r>
              <a:rPr lang="ru-RU" sz="1600" dirty="0"/>
              <a:t>комплексный клиентоориентированный подход к обслуживанию бизнеса, построение партнерских взаимоотношений на </a:t>
            </a:r>
            <a:r>
              <a:rPr lang="ru-RU" sz="1600" dirty="0" smtClean="0"/>
              <a:t>перспективу</a:t>
            </a:r>
            <a:endParaRPr lang="ru-RU" sz="1600" dirty="0"/>
          </a:p>
          <a:p>
            <a:pPr algn="just" eaLnBrk="1" hangingPunct="1">
              <a:spcBef>
                <a:spcPct val="50000"/>
              </a:spcBef>
            </a:pPr>
            <a:r>
              <a:rPr lang="ru-RU" sz="1600" dirty="0" smtClean="0"/>
              <a:t>широкая продуктовая линейка, в том числе ассортимент услуг, оказываемых посредством использования дистанционных каналов</a:t>
            </a:r>
            <a:endParaRPr lang="ru-RU" sz="1600" dirty="0"/>
          </a:p>
          <a:p>
            <a:pPr algn="just" eaLnBrk="1" hangingPunct="1">
              <a:spcBef>
                <a:spcPct val="50000"/>
              </a:spcBef>
            </a:pPr>
            <a:r>
              <a:rPr lang="ru-RU" sz="1600" dirty="0"/>
              <a:t>содействие развитию клиентского бизнеса за счет использования различных инструментов </a:t>
            </a:r>
            <a:r>
              <a:rPr lang="ru-RU" sz="1600" dirty="0" smtClean="0"/>
              <a:t>финансирования и банковского сопровождения</a:t>
            </a:r>
            <a:endParaRPr lang="ru-RU" sz="1600" dirty="0"/>
          </a:p>
          <a:p>
            <a:pPr algn="just" eaLnBrk="1" hangingPunct="1">
              <a:spcBef>
                <a:spcPct val="50000"/>
              </a:spcBef>
            </a:pPr>
            <a:r>
              <a:rPr lang="ru-RU" sz="1600" dirty="0" smtClean="0"/>
              <a:t>конкурентный </a:t>
            </a:r>
            <a:r>
              <a:rPr lang="ru-RU" sz="1600" dirty="0"/>
              <a:t>размер </a:t>
            </a:r>
            <a:r>
              <a:rPr lang="ru-RU" sz="1600" dirty="0" smtClean="0"/>
              <a:t>платы за банковское обслуживание</a:t>
            </a:r>
            <a:endParaRPr lang="ru-RU" sz="1600" dirty="0"/>
          </a:p>
        </p:txBody>
      </p:sp>
      <p:pic>
        <p:nvPicPr>
          <p:cNvPr id="30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1660884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7" descr="http://icesmile.ru/wp-content/uploads/8e663f0a772dcd44260560fdfdf76e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9" y="571548"/>
            <a:ext cx="519708" cy="7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200759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2357946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2770499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3384737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5" y="3964530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3" y="4578768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50F2FF5C-1391-4E22-80CE-E05A61F7A8E2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55" y="4775618"/>
            <a:ext cx="2477389" cy="12731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11745" y="680997"/>
            <a:ext cx="7892299" cy="962594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Конкурентные преимущества ОАО «АСБ Беларусбанк»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2">
        <p:split orient="vert"/>
      </p:transition>
    </mc:Choice>
    <mc:Fallback xmlns="">
      <p:transition spd="slow" advTm="92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A9E894F-B7FE-4C0A-9908-1B4A9D3E69B8}" type="slidenum">
              <a:rPr lang="ru-RU" smtClean="0"/>
              <a:t>20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48680"/>
            <a:ext cx="9144000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566" y="2367171"/>
            <a:ext cx="7812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ЗАКЛЮЧЕНИЕ ПАРТНЕРСКИХ СОГЛАШЕНИЙ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5">
        <p:split orient="vert"/>
      </p:transition>
    </mc:Choice>
    <mc:Fallback xmlns="">
      <p:transition spd="slow" advTm="25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00025" y="2542517"/>
            <a:ext cx="7920880" cy="89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 сотрудничестве в рамках партнерской программы «Мост»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3568" y="1484785"/>
            <a:ext cx="7920880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 сотрудничестве с организацией торговли (сервиса) в рамках партнерской (бонусной) программы</a:t>
            </a: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44EA5D9-BE20-4C6C-89C1-166430700E0E}" type="slidenum">
              <a:rPr lang="ru-RU" smtClean="0"/>
              <a:t>21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1150" y="3565560"/>
            <a:ext cx="7920880" cy="12569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об оказании услуг по организации и осуществлению финансирования (кредитования) приобретения физическими лицами товаров (работ, услуг) в организации торговли (сервиса), у производителя продукции с привлечением кредита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90" y="4945555"/>
            <a:ext cx="1932558" cy="14708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1527" y="643791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Виды партнерских соглашений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6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97">
        <p:split orient="vert"/>
      </p:transition>
    </mc:Choice>
    <mc:Fallback xmlns="">
      <p:transition spd="slow" advTm="80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" y="270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44EA5D9-BE20-4C6C-89C1-166430700E0E}" type="slidenum">
              <a:rPr lang="ru-RU" smtClean="0"/>
              <a:t>22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1527" y="643791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643791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на потребительские нужды </a:t>
            </a:r>
            <a:r>
              <a:rPr lang="ru-RU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оплату медицинской помощи и услуг, </a:t>
            </a:r>
            <a:r>
              <a:rPr lang="ru-RU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медикаментов, медицинской техники на территории Республики Беларусь</a:t>
            </a:r>
            <a:endParaRPr lang="ru-RU" dirty="0"/>
          </a:p>
        </p:txBody>
      </p:sp>
      <p:pic>
        <p:nvPicPr>
          <p:cNvPr id="13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36296" y="5726730"/>
            <a:ext cx="629265" cy="6292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1916832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кредита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Оплата медицинской помощи и услуг, приобретение медикаментов, медицинской техники в определенных организациях здравоохранения(стоматология, офтальмология, массаж, оптика, аптеки и др.) на территории РБ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Требования к заемщику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Граждане РБ (иностранные граждане, лица без гражданства), постоянно проживающие и получающие доходы на территории РБ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Обеспечение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Поручительство физических лиц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Неустойка (размер кредита под неустойку не может превышать 400БВ на дату регистрации заявления-анкеты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Сумма кредита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пределах платежеспособности кредитополучателя(не менее100 рублей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Способ предоставления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Кредитная карточка, действующая на территории РБ, с открытием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невозобновляемой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кредитной линии на 6 календарных месяцев, следующих за месяцем оформления карточки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485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97">
        <p:split orient="vert"/>
      </p:transition>
    </mc:Choice>
    <mc:Fallback xmlns="">
      <p:transition spd="slow" advTm="80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1B31B0B-FFAA-4141-B449-9A05CFE2E5A0}" type="slidenum">
              <a:rPr lang="ru-RU" smtClean="0"/>
              <a:t>23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9240" y="501649"/>
            <a:ext cx="9173240" cy="4871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9652" y="2028616"/>
            <a:ext cx="62646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КРЕДИТНЫЕ ПРОДУКТЫ ДЛЯ СТАРТ-АП ПРОЕКТОВ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25">
        <p:split orient="vert"/>
      </p:transition>
    </mc:Choice>
    <mc:Fallback xmlns="">
      <p:transition spd="slow" advTm="32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528" y="620688"/>
            <a:ext cx="8528371" cy="862013"/>
          </a:xfrm>
          <a:prstGeom prst="rect">
            <a:avLst/>
          </a:prstGeom>
          <a:solidFill>
            <a:srgbClr val="ABDB77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Кредитные 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продукты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4498" y="2052613"/>
            <a:ext cx="3983485" cy="2024865"/>
          </a:xfrm>
          <a:prstGeom prst="rect">
            <a:avLst/>
          </a:prstGeom>
          <a:solidFill>
            <a:srgbClr val="CCFFCC"/>
          </a:solidFill>
          <a:ln w="25400">
            <a:solidFill>
              <a:srgbClr val="6EC75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dirty="0"/>
              <a:t>              </a:t>
            </a:r>
          </a:p>
          <a:p>
            <a:pPr algn="ctr">
              <a:defRPr/>
            </a:pPr>
            <a:r>
              <a:rPr lang="ru-RU" sz="1600" dirty="0" smtClean="0">
                <a:cs typeface="Times New Roman" pitchFamily="18" charset="0"/>
              </a:rPr>
              <a:t>на </a:t>
            </a:r>
            <a:r>
              <a:rPr lang="ru-RU" sz="1600" dirty="0">
                <a:cs typeface="Times New Roman" pitchFamily="18" charset="0"/>
              </a:rPr>
              <a:t>цели </a:t>
            </a:r>
          </a:p>
          <a:p>
            <a:pPr algn="ctr">
              <a:defRPr/>
            </a:pPr>
            <a:r>
              <a:rPr lang="ru-RU" sz="1600" dirty="0">
                <a:cs typeface="Times New Roman" pitchFamily="18" charset="0"/>
              </a:rPr>
              <a:t>  создания (движения) оборотных активов </a:t>
            </a:r>
            <a:endParaRPr lang="ru-RU" sz="16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cs typeface="Times New Roman" pitchFamily="18" charset="0"/>
              </a:rPr>
              <a:t>(</a:t>
            </a:r>
            <a:r>
              <a:rPr lang="ru-RU" sz="1600" dirty="0">
                <a:cs typeface="Times New Roman" pitchFamily="18" charset="0"/>
              </a:rPr>
              <a:t>текущая деятельность</a:t>
            </a:r>
            <a:r>
              <a:rPr lang="ru-RU" sz="1600" dirty="0" smtClean="0">
                <a:cs typeface="Times New Roman" pitchFamily="18" charset="0"/>
              </a:rPr>
              <a:t>)</a:t>
            </a:r>
            <a:endParaRPr lang="ru-RU" sz="500" dirty="0"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rgbClr val="008000"/>
                </a:solidFill>
                <a:cs typeface="Times New Roman" pitchFamily="18" charset="0"/>
              </a:rPr>
              <a:t>Микро-Бизнес </a:t>
            </a:r>
            <a:r>
              <a:rPr lang="ru-RU" sz="2000" b="1" dirty="0" smtClean="0">
                <a:solidFill>
                  <a:srgbClr val="008000"/>
                </a:solidFill>
                <a:cs typeface="Times New Roman" pitchFamily="18" charset="0"/>
              </a:rPr>
              <a:t>Старт</a:t>
            </a:r>
            <a:endParaRPr lang="ru-RU" sz="2000" b="1" dirty="0">
              <a:solidFill>
                <a:srgbClr val="008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8000"/>
                </a:solidFill>
              </a:rPr>
              <a:t>(в рамках поддержки малого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8000"/>
                </a:solidFill>
              </a:rPr>
              <a:t>и среднего бизнеса)</a:t>
            </a:r>
            <a:endParaRPr lang="ru-RU" sz="1600" b="1" dirty="0">
              <a:solidFill>
                <a:srgbClr val="008000"/>
              </a:solidFill>
            </a:endParaRPr>
          </a:p>
          <a:p>
            <a:pPr algn="just">
              <a:defRPr/>
            </a:pPr>
            <a:endParaRPr lang="ru-RU" sz="2000" b="1" dirty="0"/>
          </a:p>
          <a:p>
            <a:pPr>
              <a:defRPr/>
            </a:pPr>
            <a:endParaRPr lang="ru-RU" sz="2000" b="1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749799" y="2052613"/>
            <a:ext cx="3998664" cy="2028827"/>
          </a:xfrm>
          <a:prstGeom prst="rect">
            <a:avLst/>
          </a:prstGeom>
          <a:solidFill>
            <a:srgbClr val="CCFFCC"/>
          </a:solidFill>
          <a:ln w="25400">
            <a:solidFill>
              <a:srgbClr val="6EC75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6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cs typeface="Times New Roman" pitchFamily="18" charset="0"/>
              </a:rPr>
              <a:t>на цели</a:t>
            </a:r>
          </a:p>
          <a:p>
            <a:pPr algn="ctr">
              <a:defRPr/>
            </a:pPr>
            <a:r>
              <a:rPr lang="ru-RU" sz="1600" dirty="0" smtClean="0">
                <a:cs typeface="Times New Roman" pitchFamily="18" charset="0"/>
              </a:rPr>
              <a:t>создания </a:t>
            </a:r>
            <a:r>
              <a:rPr lang="ru-RU" sz="1600" dirty="0">
                <a:cs typeface="Times New Roman" pitchFamily="18" charset="0"/>
              </a:rPr>
              <a:t>внеоборотных активов </a:t>
            </a:r>
          </a:p>
          <a:p>
            <a:pPr algn="ctr">
              <a:defRPr/>
            </a:pPr>
            <a:r>
              <a:rPr lang="ru-RU" sz="1600" dirty="0">
                <a:cs typeface="Times New Roman" pitchFamily="18" charset="0"/>
              </a:rPr>
              <a:t>(инвестиционная деятельность</a:t>
            </a:r>
            <a:r>
              <a:rPr lang="ru-RU" sz="1600" dirty="0" smtClean="0">
                <a:cs typeface="Times New Roman" pitchFamily="18" charset="0"/>
              </a:rPr>
              <a:t>)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b="1" dirty="0" smtClean="0">
                <a:solidFill>
                  <a:srgbClr val="008000"/>
                </a:solidFill>
                <a:cs typeface="Times New Roman" pitchFamily="18" charset="0"/>
              </a:rPr>
              <a:t>Микро-Бизнес </a:t>
            </a:r>
            <a:r>
              <a:rPr lang="ru-RU" sz="2000" b="1" dirty="0">
                <a:solidFill>
                  <a:srgbClr val="008000"/>
                </a:solidFill>
                <a:cs typeface="Times New Roman" pitchFamily="18" charset="0"/>
              </a:rPr>
              <a:t>Инвест Плюс</a:t>
            </a:r>
          </a:p>
          <a:p>
            <a:pPr algn="ctr">
              <a:defRPr/>
            </a:pPr>
            <a:r>
              <a:rPr lang="ru-RU" sz="2000" dirty="0" smtClean="0"/>
              <a:t> </a:t>
            </a:r>
            <a:r>
              <a:rPr lang="ru-RU" sz="1600" b="1" dirty="0">
                <a:solidFill>
                  <a:srgbClr val="008000"/>
                </a:solidFill>
              </a:rPr>
              <a:t>(в рамках поддержки малого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8000"/>
                </a:solidFill>
              </a:rPr>
              <a:t>  и </a:t>
            </a:r>
            <a:r>
              <a:rPr lang="ru-RU" sz="1600" b="1" dirty="0">
                <a:solidFill>
                  <a:srgbClr val="008000"/>
                </a:solidFill>
              </a:rPr>
              <a:t>среднего бизнеса)</a:t>
            </a:r>
          </a:p>
          <a:p>
            <a:endParaRPr lang="ru-RU" sz="20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33127" y="4328046"/>
            <a:ext cx="7344815" cy="87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Обязательные условия:</a:t>
            </a:r>
          </a:p>
          <a:p>
            <a:pPr marL="517525" indent="-34290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текущего (расчетного) счета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банке;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112204" y="1482701"/>
            <a:ext cx="648072" cy="569912"/>
          </a:xfrm>
          <a:prstGeom prst="downArrow">
            <a:avLst/>
          </a:prstGeom>
          <a:solidFill>
            <a:srgbClr val="ABDB77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600" b="1"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425095" y="1482701"/>
            <a:ext cx="648072" cy="569912"/>
          </a:xfrm>
          <a:prstGeom prst="downArrow">
            <a:avLst/>
          </a:prstGeom>
          <a:solidFill>
            <a:srgbClr val="ABDB77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600" b="1">
              <a:cs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D25C696-9D55-40A5-9D2F-E79241797AB9}" type="slidenum">
              <a:rPr lang="ru-RU" smtClean="0"/>
              <a:t>24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5441756"/>
            <a:ext cx="7736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339933"/>
                </a:solidFill>
                <a:cs typeface="Times New Roman" panose="02020603050405020304" pitchFamily="18" charset="0"/>
              </a:rPr>
              <a:t>Справочно: имеется возможность </a:t>
            </a:r>
            <a:r>
              <a:rPr lang="ru-RU" sz="1600" b="1" i="1" dirty="0">
                <a:solidFill>
                  <a:srgbClr val="339933"/>
                </a:solidFill>
                <a:cs typeface="Times New Roman" panose="02020603050405020304" pitchFamily="18" charset="0"/>
              </a:rPr>
              <a:t>предоставления в качестве обеспечения по микрокредитам, предоставляемым субъектам МСБ,  поручительства Белорусского Фонда финансовой  поддержки предпринимателей</a:t>
            </a:r>
          </a:p>
        </p:txBody>
      </p:sp>
      <p:pic>
        <p:nvPicPr>
          <p:cNvPr id="14" name="Picture 2" descr="http://www.cernis.ru/image/data/static/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4" y="4324084"/>
            <a:ext cx="455443" cy="4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81">
        <p:split orient="vert"/>
      </p:transition>
    </mc:Choice>
    <mc:Fallback xmlns="">
      <p:transition spd="slow" advTm="74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5" descr="Shablon_1_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DB5C20F-5FE1-4E32-A956-40E2660AE214}" type="slidenum">
              <a:rPr lang="ru-RU" smtClean="0"/>
              <a:t>25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896" y="501650"/>
            <a:ext cx="9158896" cy="4871566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402742" y="2367171"/>
            <a:ext cx="63601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008000"/>
                </a:solidFill>
              </a:defRPr>
            </a:lvl1pPr>
          </a:lstStyle>
          <a:p>
            <a:r>
              <a:rPr lang="ru-RU" sz="4400" dirty="0" smtClean="0">
                <a:ln>
                  <a:solidFill>
                    <a:schemeClr val="tx1"/>
                  </a:solidFill>
                </a:ln>
              </a:rPr>
              <a:t>АУДИТОРСКО-КОНСАЛТИНГОВЫЕ УСЛУГИ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39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4">
        <p:split orient="vert"/>
      </p:transition>
    </mc:Choice>
    <mc:Fallback xmlns="">
      <p:transition spd="slow" advTm="36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5" descr="Shablon_1_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DB5C20F-5FE1-4E32-A956-40E2660AE214}" type="slidenum">
              <a:rPr lang="ru-RU" smtClean="0"/>
              <a:t>26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9572" y="1035481"/>
            <a:ext cx="7812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8000"/>
                </a:solidFill>
                <a:cs typeface="Times New Roman" panose="02020603050405020304" pitchFamily="18" charset="0"/>
              </a:rPr>
              <a:t>ООО «АСБ Консалт» </a:t>
            </a:r>
            <a:r>
              <a:rPr lang="ru-RU" sz="1600" dirty="0">
                <a:cs typeface="Times New Roman" panose="02020603050405020304" pitchFamily="18" charset="0"/>
              </a:rPr>
              <a:t>- одна из крупнейших аудиторско-консалтинговых компаний  в Беларуси. </a:t>
            </a:r>
            <a:r>
              <a:rPr lang="ru-RU" sz="1600" dirty="0" smtClean="0">
                <a:cs typeface="Times New Roman" panose="02020603050405020304" pitchFamily="18" charset="0"/>
              </a:rPr>
              <a:t>Является </a:t>
            </a:r>
            <a:r>
              <a:rPr lang="ru-RU" sz="1600" dirty="0">
                <a:cs typeface="Times New Roman" panose="02020603050405020304" pitchFamily="18" charset="0"/>
              </a:rPr>
              <a:t>частью банковского холдинга ОАО «АСБ Беларусбанк</a:t>
            </a:r>
            <a:r>
              <a:rPr lang="ru-RU" sz="1600" dirty="0" smtClean="0">
                <a:cs typeface="Times New Roman" panose="02020603050405020304" pitchFamily="18" charset="0"/>
              </a:rPr>
              <a:t>».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2921035"/>
              </p:ext>
            </p:extLst>
          </p:nvPr>
        </p:nvGraphicFramePr>
        <p:xfrm>
          <a:off x="719572" y="2046920"/>
          <a:ext cx="8028892" cy="4190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213738" y="1690980"/>
            <a:ext cx="4716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Услуги, </a:t>
            </a:r>
            <a:r>
              <a:rPr lang="ru-RU" sz="14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оказываемые</a:t>
            </a:r>
            <a:r>
              <a:rPr lang="ru-RU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 ООО </a:t>
            </a:r>
            <a:r>
              <a:rPr lang="ru-RU" b="1" dirty="0">
                <a:solidFill>
                  <a:srgbClr val="008000"/>
                </a:solidFill>
                <a:cs typeface="Times New Roman" panose="02020603050405020304" pitchFamily="18" charset="0"/>
              </a:rPr>
              <a:t>«АСБ Консалт</a:t>
            </a:r>
            <a:r>
              <a:rPr lang="ru-RU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»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1" y="403673"/>
            <a:ext cx="2952328" cy="7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21">
        <p:split orient="vert"/>
      </p:transition>
    </mc:Choice>
    <mc:Fallback xmlns="">
      <p:transition spd="slow" advTm="85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3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44EA5D9-BE20-4C6C-89C1-166430700E0E}" type="slidenum">
              <a:rPr lang="ru-RU" smtClean="0"/>
              <a:t>27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1795203"/>
            <a:ext cx="7920880" cy="32179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юридических лиц и индивидуальных предпринимателей на корпоративном сайте банке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оформить заявку на любую интересующую услугу банка.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Клиенту необходимо только заполнить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заявку, а специалист банка свяжется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удобное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день и проконсультирует по всем интересующим вопросам.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24" y="5020369"/>
            <a:ext cx="2162200" cy="13513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31640" y="620688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Online-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заявки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07">
        <p:split orient="vert"/>
      </p:transition>
    </mc:Choice>
    <mc:Fallback xmlns="">
      <p:transition spd="slow" advTm="81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3588" y="2543113"/>
            <a:ext cx="7416824" cy="1742719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100 ЛЕТ РЯДОМ С ВАМИ!</a:t>
            </a:r>
            <a:endParaRPr lang="ru-RU" sz="4000" b="1" cap="none" spc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  <a:effectLst/>
            </a:endParaRPr>
          </a:p>
          <a:p>
            <a:pPr algn="ctr">
              <a:spcAft>
                <a:spcPts val="600"/>
              </a:spcAft>
            </a:pPr>
            <a:endParaRPr lang="ru-RU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</a:endParaRPr>
          </a:p>
          <a:p>
            <a:pPr algn="ctr">
              <a:spcAft>
                <a:spcPts val="600"/>
              </a:spcAft>
            </a:pPr>
            <a:endParaRPr lang="ru-RU" sz="4000" b="1" cap="none" spc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3399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77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81">
        <p:split orient="vert"/>
      </p:transition>
    </mc:Choice>
    <mc:Fallback xmlns="">
      <p:transition spd="slow" advTm="93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F3273821-0945-4A5F-9CB8-860843606393}" type="slidenum">
              <a:rPr lang="ru-RU" smtClean="0"/>
              <a:t>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48680"/>
            <a:ext cx="9144000" cy="4834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692" y="2705725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РАСЧЕТНОЕ ОБСЛУЖИВАНИЕ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31">
        <p:split orient="vert"/>
      </p:transition>
    </mc:Choice>
    <mc:Fallback xmlns="">
      <p:transition spd="slow" advTm="25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0B7D597-42F3-4A8E-9D93-F9B1DC01BE61}" type="slidenum">
              <a:rPr lang="ru-RU" smtClean="0"/>
              <a:t>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548680"/>
            <a:ext cx="4176464" cy="58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26">
        <p:split orient="vert"/>
      </p:transition>
    </mc:Choice>
    <mc:Fallback xmlns="">
      <p:transition spd="slow" advTm="50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2" descr="http://www.cernis.ru/image/data/static/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" y="5252758"/>
            <a:ext cx="543936" cy="5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555059D-A5B9-4BF4-BD69-E75F6473AC16}" type="slidenum">
              <a:rPr lang="ru-RU" smtClean="0"/>
              <a:t>5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8888" y="459564"/>
            <a:ext cx="6337300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Пакетное обслуживание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05542" y="980728"/>
            <a:ext cx="8343099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целевая направленность с учетом масштабов бизнеса и потребностей;</a:t>
            </a:r>
          </a:p>
          <a:p>
            <a:pPr marL="285750" indent="-28575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сокращение  </a:t>
            </a:r>
            <a:r>
              <a:rPr lang="ru-RU" sz="1600" dirty="0"/>
              <a:t>и  оптимизация  затрат   </a:t>
            </a:r>
            <a:r>
              <a:rPr lang="ru-RU" sz="1600" dirty="0" smtClean="0"/>
              <a:t>на  банковское   обслуживание;</a:t>
            </a:r>
          </a:p>
          <a:p>
            <a:pPr marL="285750" indent="-28575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удобство    </a:t>
            </a:r>
            <a:r>
              <a:rPr lang="ru-RU" sz="1600" dirty="0"/>
              <a:t>расчетов    –    оплата     стоимости    услуг     по    пакету  производится  один  раз в  </a:t>
            </a:r>
            <a:r>
              <a:rPr lang="ru-RU" sz="1600" dirty="0" smtClean="0"/>
              <a:t>месяц;</a:t>
            </a:r>
            <a:endParaRPr lang="ru-RU" sz="1600" dirty="0"/>
          </a:p>
          <a:p>
            <a:pPr marL="285750" indent="-28575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/>
              <a:t>БЕЗ </a:t>
            </a:r>
            <a:r>
              <a:rPr lang="ru-RU" sz="1600" b="1" dirty="0"/>
              <a:t>ДОПОЛНИТЕЛЬНОГО ВЗИМАНИЯ ПЛАТЫ </a:t>
            </a:r>
            <a:r>
              <a:rPr lang="ru-RU" sz="1600" dirty="0"/>
              <a:t>осуществляется:</a:t>
            </a:r>
          </a:p>
          <a:p>
            <a:pPr marL="271463" algn="just" eaLnBrk="1" hangingPunct="1">
              <a:spcBef>
                <a:spcPts val="0"/>
              </a:spcBef>
              <a:spcAft>
                <a:spcPts val="600"/>
              </a:spcAft>
              <a:tabLst>
                <a:tab pos="271463" algn="l"/>
                <a:tab pos="446088" algn="l"/>
              </a:tabLst>
            </a:pPr>
            <a:r>
              <a:rPr lang="ru-RU" sz="1600" dirty="0"/>
              <a:t>•	открытие текущего (расчетного) счета в белорусских рублях, подключаемого к пакету услуг;</a:t>
            </a:r>
          </a:p>
          <a:p>
            <a:pPr marL="271463" algn="just" eaLnBrk="1" hangingPunct="1">
              <a:spcBef>
                <a:spcPts val="0"/>
              </a:spcBef>
              <a:spcAft>
                <a:spcPts val="600"/>
              </a:spcAft>
              <a:tabLst>
                <a:tab pos="271463" algn="l"/>
                <a:tab pos="446088" algn="l"/>
              </a:tabLst>
            </a:pPr>
            <a:r>
              <a:rPr lang="ru-RU" sz="1600" dirty="0"/>
              <a:t>•	осуществление «электронных» переводов в белорусских рублях в количестве, </a:t>
            </a:r>
            <a:r>
              <a:rPr lang="ru-RU" sz="1600" dirty="0" smtClean="0"/>
              <a:t>предусмотренном </a:t>
            </a:r>
            <a:r>
              <a:rPr lang="ru-RU" sz="1600" dirty="0"/>
              <a:t>пакетом услуг;</a:t>
            </a:r>
          </a:p>
          <a:p>
            <a:pPr marL="271463" algn="just" eaLnBrk="1" hangingPunct="1">
              <a:spcBef>
                <a:spcPts val="0"/>
              </a:spcBef>
              <a:spcAft>
                <a:spcPts val="600"/>
              </a:spcAft>
              <a:tabLst>
                <a:tab pos="271463" algn="l"/>
                <a:tab pos="446088" algn="l"/>
              </a:tabLst>
            </a:pPr>
            <a:r>
              <a:rPr lang="ru-RU" sz="1600" dirty="0"/>
              <a:t>•	прием наличных денежных средств в белорусских рублях, без ограничения из объема, с последующим перечислением на текущий (расчетный) счет клиента, подключенный к пакету услуг;</a:t>
            </a:r>
          </a:p>
          <a:p>
            <a:pPr marL="271463" algn="just" eaLnBrk="1" hangingPunct="1">
              <a:spcBef>
                <a:spcPts val="0"/>
              </a:spcBef>
              <a:spcAft>
                <a:spcPts val="0"/>
              </a:spcAft>
              <a:tabLst>
                <a:tab pos="271463" algn="l"/>
                <a:tab pos="446088" algn="l"/>
              </a:tabLst>
            </a:pPr>
            <a:r>
              <a:rPr lang="ru-RU" sz="1600" dirty="0"/>
              <a:t>•	обслуживание </a:t>
            </a:r>
            <a:r>
              <a:rPr lang="ru-RU" sz="1600" dirty="0" smtClean="0"/>
              <a:t>международной корпоративной банковской </a:t>
            </a:r>
            <a:r>
              <a:rPr lang="ru-RU" sz="1600" dirty="0"/>
              <a:t>платежной </a:t>
            </a:r>
            <a:r>
              <a:rPr lang="ru-RU" sz="1600" dirty="0" smtClean="0"/>
              <a:t>карточки в течение срока ее действия (от 3 до 5 штук).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2176" y="5323848"/>
            <a:ext cx="747571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500" i="1" dirty="0"/>
              <a:t>Абонентная плата за обслуживание счета по пакету услуг  </a:t>
            </a:r>
            <a:r>
              <a:rPr lang="ru-RU" sz="1500" b="1" i="1" dirty="0" smtClean="0"/>
              <a:t>НЕ </a:t>
            </a:r>
            <a:r>
              <a:rPr lang="ru-RU" sz="1500" b="1" i="1" dirty="0"/>
              <a:t>ВЗИМАЕТСЯ </a:t>
            </a:r>
            <a:r>
              <a:rPr lang="ru-RU" sz="1500" i="1" dirty="0"/>
              <a:t>за календарные месяцы (за исключением первого), в которых операции по зачислению/списанию денежных средств по счету клиента, подключенному к пакету услуг, отсутствовали.</a:t>
            </a:r>
          </a:p>
        </p:txBody>
      </p:sp>
      <p:pic>
        <p:nvPicPr>
          <p:cNvPr id="12" name="Picture 2" descr="http://alumsk.ru/wp-content/uploads/2016/09/a_a_Preimushest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0476"/>
            <a:ext cx="382904" cy="3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14">
        <p:split orient="vert"/>
      </p:transition>
    </mc:Choice>
    <mc:Fallback xmlns="">
      <p:transition spd="slow" advTm="94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0B7D597-42F3-4A8E-9D93-F9B1DC01BE61}" type="slidenum">
              <a:rPr lang="ru-RU" smtClean="0"/>
              <a:t>6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47183"/>
            <a:ext cx="9145016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Пакеты услуг по расчетно-кассовому обслуживанию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23237205"/>
              </p:ext>
            </p:extLst>
          </p:nvPr>
        </p:nvGraphicFramePr>
        <p:xfrm>
          <a:off x="863588" y="1403723"/>
          <a:ext cx="3960440" cy="4743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452032764"/>
              </p:ext>
            </p:extLst>
          </p:nvPr>
        </p:nvGraphicFramePr>
        <p:xfrm>
          <a:off x="5041976" y="1073804"/>
          <a:ext cx="3960440" cy="5365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851" y="5731952"/>
            <a:ext cx="476916" cy="47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4">
        <p:split orient="vert"/>
      </p:transition>
    </mc:Choice>
    <mc:Fallback xmlns="">
      <p:transition spd="slow" advTm="68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FC388D30-A9CB-4F11-A3C1-83277658ECC2}" type="slidenum">
              <a:rPr lang="ru-RU" smtClean="0"/>
              <a:t>7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1650"/>
            <a:ext cx="9144000" cy="4871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580" y="2367171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ДИСТАНЦИОННОЕ</a:t>
            </a:r>
          </a:p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БАНКОВСКОЕ</a:t>
            </a:r>
          </a:p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ОБСЛУЖИВАНИЕ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17">
        <p:split orient="vert"/>
      </p:transition>
    </mc:Choice>
    <mc:Fallback xmlns="">
      <p:transition spd="slow" advTm="28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424" y="1453399"/>
            <a:ext cx="8108039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/>
              <a:t>С </a:t>
            </a:r>
            <a:r>
              <a:rPr lang="ru-RU" sz="1400" dirty="0"/>
              <a:t>заботой о клиентах, банк предлагает воспользоваться </a:t>
            </a:r>
            <a:r>
              <a:rPr lang="ru-RU" sz="1400" b="1" dirty="0"/>
              <a:t>услугами управления бизнесом без посещения банка</a:t>
            </a:r>
            <a:r>
              <a:rPr lang="ru-RU" sz="1400" dirty="0"/>
              <a:t> за счет использования дистанционных каналов и технологий обслуживания:</a:t>
            </a:r>
          </a:p>
          <a:p>
            <a:pPr marL="449263" algn="just">
              <a:spcAft>
                <a:spcPts val="600"/>
              </a:spcAft>
            </a:pPr>
            <a:r>
              <a:rPr lang="ru-RU" sz="1400" dirty="0"/>
              <a:t>управление счетами и денежными потоками посредством программного комплекса «Клиент-банк (WEB</a:t>
            </a:r>
            <a:r>
              <a:rPr lang="ru-RU" sz="1400" dirty="0" smtClean="0"/>
              <a:t>)», мобильного приложения </a:t>
            </a:r>
            <a:r>
              <a:rPr lang="en-US" sz="1400" dirty="0" smtClean="0"/>
              <a:t>M-Business</a:t>
            </a:r>
            <a:r>
              <a:rPr lang="en-US" sz="1400" dirty="0"/>
              <a:t>;</a:t>
            </a:r>
            <a:endParaRPr lang="ru-RU" sz="1400" dirty="0"/>
          </a:p>
          <a:p>
            <a:pPr marL="449263" algn="just">
              <a:spcAft>
                <a:spcPts val="600"/>
              </a:spcAft>
            </a:pPr>
            <a:r>
              <a:rPr lang="ru-RU" sz="1400" dirty="0"/>
              <a:t>осуществление мгновенных платежей в режиме </a:t>
            </a:r>
            <a:r>
              <a:rPr lang="ru-RU" sz="1400" dirty="0" smtClean="0"/>
              <a:t>24/7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449263" algn="just">
              <a:spcAft>
                <a:spcPts val="600"/>
              </a:spcAft>
            </a:pPr>
            <a:r>
              <a:rPr lang="ru-RU" sz="1400" dirty="0" smtClean="0"/>
              <a:t>свидетельствование карточки с образцами подписей</a:t>
            </a:r>
            <a:r>
              <a:rPr lang="en-US" sz="1400" dirty="0" smtClean="0"/>
              <a:t>;</a:t>
            </a:r>
            <a:endParaRPr lang="ru-RU" sz="1400" dirty="0"/>
          </a:p>
          <a:p>
            <a:pPr marL="449263" algn="just">
              <a:spcAft>
                <a:spcPts val="600"/>
              </a:spcAft>
            </a:pPr>
            <a:r>
              <a:rPr lang="ru-RU" sz="1400" dirty="0"/>
              <a:t>открытие вторых и последующих текущих (расчетных) банковских счетов посредством публичной </a:t>
            </a:r>
            <a:r>
              <a:rPr lang="ru-RU" sz="1400" dirty="0" smtClean="0"/>
              <a:t>оферты</a:t>
            </a:r>
            <a:r>
              <a:rPr lang="en-US" sz="1400" dirty="0" smtClean="0"/>
              <a:t>;</a:t>
            </a:r>
            <a:endParaRPr lang="ru-RU" sz="1400" dirty="0"/>
          </a:p>
          <a:p>
            <a:pPr marL="449263" algn="just">
              <a:spcAft>
                <a:spcPts val="600"/>
              </a:spcAft>
            </a:pPr>
            <a:r>
              <a:rPr lang="ru-RU" sz="1400" dirty="0"/>
              <a:t>заключение договоров эквайринга по методу публичной </a:t>
            </a:r>
            <a:r>
              <a:rPr lang="ru-RU" sz="1400" dirty="0" smtClean="0"/>
              <a:t>оферты</a:t>
            </a:r>
            <a:r>
              <a:rPr lang="en-US" sz="1400" dirty="0" smtClean="0"/>
              <a:t>;</a:t>
            </a:r>
            <a:endParaRPr lang="ru-RU" sz="1400" dirty="0"/>
          </a:p>
          <a:p>
            <a:pPr marL="449263" algn="just">
              <a:spcAft>
                <a:spcPts val="600"/>
              </a:spcAft>
            </a:pPr>
            <a:r>
              <a:rPr lang="ru-RU" sz="1400" dirty="0"/>
              <a:t>размещение денежных средств в срочные банковские вклады (депозиты) с использованием технологии «удаленный депозит</a:t>
            </a:r>
            <a:r>
              <a:rPr lang="ru-RU" sz="1400" dirty="0" smtClean="0"/>
              <a:t>»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449263" algn="just">
              <a:spcAft>
                <a:spcPts val="600"/>
              </a:spcAft>
            </a:pPr>
            <a:r>
              <a:rPr lang="ru-RU" sz="1400" dirty="0" smtClean="0"/>
              <a:t>использование </a:t>
            </a:r>
            <a:r>
              <a:rPr lang="ru-RU" sz="1400" dirty="0"/>
              <a:t>корпоративных банковских платежных карточек в качестве альтернативы снятию наличных денежных </a:t>
            </a:r>
            <a:r>
              <a:rPr lang="ru-RU" sz="1400" dirty="0" smtClean="0"/>
              <a:t>средств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449263" algn="just">
              <a:spcAft>
                <a:spcPts val="600"/>
              </a:spcAft>
            </a:pPr>
            <a:r>
              <a:rPr lang="ru-RU" sz="1400" dirty="0" smtClean="0"/>
              <a:t>зачисление доходов (заработной платы и иных) на счета физических лиц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449263" algn="just"/>
            <a:r>
              <a:rPr lang="ru-RU" sz="1400" dirty="0" smtClean="0">
                <a:effectLst/>
              </a:rPr>
              <a:t>осуществление валютно-обменных операций посредством электронной торговой площадки</a:t>
            </a:r>
            <a:r>
              <a:rPr lang="en-US" sz="1400" dirty="0" smtClean="0">
                <a:effectLst/>
              </a:rPr>
              <a:t> </a:t>
            </a:r>
            <a:r>
              <a:rPr lang="ru-RU" sz="1400" dirty="0" smtClean="0">
                <a:effectLst/>
              </a:rPr>
              <a:t>и др.</a:t>
            </a:r>
            <a:endParaRPr lang="ru-RU" sz="1400" dirty="0">
              <a:effectLst/>
            </a:endParaRPr>
          </a:p>
        </p:txBody>
      </p:sp>
      <p:pic>
        <p:nvPicPr>
          <p:cNvPr id="7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08510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3104143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360135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3934000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444256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91817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4897171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Фото дети\Без-имени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7" y="5183527"/>
            <a:ext cx="1905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91" y="5380377"/>
            <a:ext cx="1656184" cy="1119693"/>
          </a:xfrm>
          <a:prstGeom prst="rect">
            <a:avLst/>
          </a:prstGeom>
        </p:spPr>
      </p:pic>
      <p:sp>
        <p:nvSpPr>
          <p:cNvPr id="15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0B7D597-42F3-4A8E-9D93-F9B1DC01BE61}" type="slidenum">
              <a:rPr lang="ru-RU" smtClean="0"/>
              <a:t>8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752" y="659214"/>
            <a:ext cx="9036496" cy="576262"/>
          </a:xfrm>
          <a:prstGeom prst="rect">
            <a:avLst/>
          </a:prstGeom>
          <a:effectLst/>
        </p:spPr>
        <p:txBody>
          <a:bodyPr/>
          <a:lstStyle/>
          <a:p>
            <a:pPr algn="ctr">
              <a:defRPr/>
            </a:pP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Дистанционное обслуживание без необходимости посещения банка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4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77">
        <p:split orient="vert"/>
      </p:transition>
    </mc:Choice>
    <mc:Fallback xmlns="">
      <p:transition spd="slow" advTm="92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hablon_1_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WordArt 7"/>
          <p:cNvSpPr>
            <a:spLocks noChangeArrowheads="1" noChangeShapeType="1" noTextEdit="1"/>
          </p:cNvSpPr>
          <p:nvPr/>
        </p:nvSpPr>
        <p:spPr bwMode="auto">
          <a:xfrm>
            <a:off x="407189" y="831855"/>
            <a:ext cx="7200800" cy="359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Программный комплекс «Клиент-банк (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WEB)»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 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1188635"/>
            <a:ext cx="835292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9900"/>
                </a:solidFill>
              </a:rPr>
              <a:t>Программный комплекс </a:t>
            </a:r>
            <a:r>
              <a:rPr lang="ru-RU" sz="1400" b="1" dirty="0">
                <a:solidFill>
                  <a:srgbClr val="009900"/>
                </a:solidFill>
              </a:rPr>
              <a:t>«</a:t>
            </a:r>
            <a:r>
              <a:rPr lang="ru-RU" sz="1400" b="1" dirty="0" smtClean="0">
                <a:solidFill>
                  <a:srgbClr val="009900"/>
                </a:solidFill>
              </a:rPr>
              <a:t>Клиент-банк (</a:t>
            </a:r>
            <a:r>
              <a:rPr lang="en-US" sz="1400" b="1" dirty="0">
                <a:solidFill>
                  <a:srgbClr val="009900"/>
                </a:solidFill>
              </a:rPr>
              <a:t>WEB</a:t>
            </a:r>
            <a:r>
              <a:rPr lang="ru-RU" sz="1400" b="1" dirty="0" smtClean="0">
                <a:solidFill>
                  <a:srgbClr val="009900"/>
                </a:solidFill>
              </a:rPr>
              <a:t>)»</a:t>
            </a:r>
            <a:r>
              <a:rPr lang="ru-RU" sz="1400" dirty="0" smtClean="0">
                <a:solidFill>
                  <a:srgbClr val="009900"/>
                </a:solidFill>
              </a:rPr>
              <a:t> </a:t>
            </a:r>
            <a:r>
              <a:rPr lang="ru-RU" sz="1400" dirty="0" smtClean="0"/>
              <a:t>- система </a:t>
            </a:r>
            <a:r>
              <a:rPr lang="ru-RU" sz="1400" dirty="0"/>
              <a:t>комплексного </a:t>
            </a:r>
            <a:r>
              <a:rPr lang="ru-RU" sz="1400" dirty="0" smtClean="0"/>
              <a:t>электронного банковского </a:t>
            </a:r>
            <a:r>
              <a:rPr lang="ru-RU" sz="1400" dirty="0"/>
              <a:t>обслуживания </a:t>
            </a:r>
            <a:r>
              <a:rPr lang="ru-RU" sz="1400" dirty="0" smtClean="0"/>
              <a:t>ЮЛ и ИП посредством </a:t>
            </a:r>
            <a:r>
              <a:rPr lang="ru-RU" sz="1400" dirty="0"/>
              <a:t>использования сети интернет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600"/>
              </a:spcBef>
            </a:pPr>
            <a:r>
              <a:rPr lang="ru-RU" sz="1400" b="1" dirty="0">
                <a:solidFill>
                  <a:srgbClr val="339933"/>
                </a:solidFill>
              </a:rPr>
              <a:t>Мультипользовательское рабочее место ПК «Клиент-банк (</a:t>
            </a:r>
            <a:r>
              <a:rPr lang="en-US" sz="1400" b="1" dirty="0">
                <a:solidFill>
                  <a:srgbClr val="339933"/>
                </a:solidFill>
              </a:rPr>
              <a:t>WEB</a:t>
            </a:r>
            <a:r>
              <a:rPr lang="ru-RU" sz="1400" b="1" dirty="0">
                <a:solidFill>
                  <a:srgbClr val="339933"/>
                </a:solidFill>
              </a:rPr>
              <a:t>)» </a:t>
            </a:r>
            <a:r>
              <a:rPr lang="ru-RU" sz="1400" dirty="0" smtClean="0"/>
              <a:t>- </a:t>
            </a:r>
            <a:r>
              <a:rPr lang="ru-RU" sz="1400" dirty="0"/>
              <a:t>аналог ПК «Клиент-банк (</a:t>
            </a:r>
            <a:r>
              <a:rPr lang="en-US" sz="1400" dirty="0"/>
              <a:t>WEB</a:t>
            </a:r>
            <a:r>
              <a:rPr lang="en-US" sz="1400" dirty="0" smtClean="0"/>
              <a:t>)»</a:t>
            </a:r>
            <a:r>
              <a:rPr lang="ru-RU" sz="1400" dirty="0" smtClean="0"/>
              <a:t>; предназначен  </a:t>
            </a:r>
            <a:r>
              <a:rPr lang="ru-RU" sz="1400" dirty="0"/>
              <a:t>для  клиентов,  не  располагающих   необходимыми   аппаратно-техническими </a:t>
            </a:r>
            <a:r>
              <a:rPr lang="ru-RU" sz="1600" dirty="0"/>
              <a:t>средствами у себя в </a:t>
            </a:r>
            <a:r>
              <a:rPr lang="ru-RU" sz="1600" dirty="0" smtClean="0"/>
              <a:t>офисе.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5535" y="2589168"/>
            <a:ext cx="835948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 smtClean="0">
                <a:solidFill>
                  <a:srgbClr val="009900"/>
                </a:solidFill>
              </a:rPr>
              <a:t>Функциональные возможности ПК</a:t>
            </a:r>
            <a:r>
              <a:rPr lang="en-US" sz="1600" b="1" dirty="0" smtClean="0">
                <a:solidFill>
                  <a:srgbClr val="009900"/>
                </a:solidFill>
              </a:rPr>
              <a:t> </a:t>
            </a:r>
            <a:r>
              <a:rPr lang="ru-RU" sz="1600" b="1" dirty="0" smtClean="0">
                <a:solidFill>
                  <a:srgbClr val="009900"/>
                </a:solidFill>
              </a:rPr>
              <a:t>«Клиент-банк (</a:t>
            </a:r>
            <a:r>
              <a:rPr lang="en-US" sz="1600" b="1" dirty="0" smtClean="0">
                <a:solidFill>
                  <a:srgbClr val="009900"/>
                </a:solidFill>
              </a:rPr>
              <a:t>WEB</a:t>
            </a:r>
            <a:r>
              <a:rPr lang="ru-RU" sz="1600" b="1" dirty="0" smtClean="0">
                <a:solidFill>
                  <a:srgbClr val="009900"/>
                </a:solidFill>
              </a:rPr>
              <a:t>)» для клиента</a:t>
            </a:r>
            <a:r>
              <a:rPr lang="ru-RU" sz="1600" b="1" dirty="0" smtClean="0"/>
              <a:t>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/>
              <a:t> </a:t>
            </a:r>
            <a:r>
              <a:rPr lang="ru-RU" sz="1600" dirty="0" smtClean="0"/>
              <a:t>электронное взаимодействие с банком (дистанционное </a:t>
            </a:r>
            <a:r>
              <a:rPr lang="ru-RU" sz="1600" dirty="0"/>
              <a:t>заключение договоров по методу публичной </a:t>
            </a:r>
            <a:r>
              <a:rPr lang="ru-RU" sz="1400" dirty="0" smtClean="0"/>
              <a:t>оферты</a:t>
            </a:r>
            <a:r>
              <a:rPr lang="ru-RU" sz="1600" dirty="0" smtClean="0"/>
              <a:t>; </a:t>
            </a:r>
            <a:r>
              <a:rPr lang="ru-RU" sz="1600" dirty="0"/>
              <a:t>электронный документооборот </a:t>
            </a:r>
            <a:r>
              <a:rPr lang="ru-RU" sz="1600" dirty="0" smtClean="0"/>
              <a:t>в рамках банковского обслуживания);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осуществление </a:t>
            </a:r>
            <a:r>
              <a:rPr lang="ru-RU" sz="1600" dirty="0"/>
              <a:t>расчетов в белорусских рублях и иностранной </a:t>
            </a:r>
            <a:r>
              <a:rPr lang="ru-RU" sz="1600" dirty="0" smtClean="0"/>
              <a:t>валюте;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получение </a:t>
            </a:r>
            <a:r>
              <a:rPr lang="ru-RU" sz="1600" dirty="0"/>
              <a:t>оперативной информации о состоянии счетов и </a:t>
            </a:r>
            <a:r>
              <a:rPr lang="ru-RU" sz="1600" dirty="0" smtClean="0"/>
              <a:t>выписок </a:t>
            </a:r>
            <a:r>
              <a:rPr lang="ru-RU" sz="1600" dirty="0"/>
              <a:t>по </a:t>
            </a:r>
            <a:r>
              <a:rPr lang="ru-RU" sz="1600" dirty="0" smtClean="0"/>
              <a:t>счетам;</a:t>
            </a:r>
            <a:endParaRPr lang="ru-RU" sz="16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управление </a:t>
            </a:r>
            <a:r>
              <a:rPr lang="ru-RU" sz="1600" dirty="0"/>
              <a:t>счетами, открытыми в разных </a:t>
            </a:r>
            <a:r>
              <a:rPr lang="ru-RU" sz="1600" dirty="0" smtClean="0"/>
              <a:t>учреждениях банка </a:t>
            </a:r>
            <a:r>
              <a:rPr lang="ru-RU" sz="1200" dirty="0"/>
              <a:t>(в т.ч. счетами филиалов, </a:t>
            </a:r>
            <a:r>
              <a:rPr lang="ru-RU" sz="1200" dirty="0" smtClean="0"/>
              <a:t>структурных подразделений)</a:t>
            </a:r>
            <a:r>
              <a:rPr lang="ru-RU" sz="1600" dirty="0" smtClean="0"/>
              <a:t>;</a:t>
            </a:r>
            <a:endParaRPr lang="ru-RU" sz="16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использование </a:t>
            </a:r>
            <a:r>
              <a:rPr lang="ru-RU" sz="1600" dirty="0"/>
              <a:t>справочной информации </a:t>
            </a:r>
            <a:r>
              <a:rPr lang="ru-RU" sz="1600" dirty="0" smtClean="0"/>
              <a:t>и </a:t>
            </a:r>
            <a:r>
              <a:rPr lang="ru-RU" sz="1600" dirty="0"/>
              <a:t>ведение локальных справочников 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2D91E40-CD05-4E6D-8B4B-BA2812EAE2B5}" type="slidenum">
              <a:rPr lang="ru-RU" smtClean="0"/>
              <a:t>9</a:t>
            </a:fld>
            <a:endParaRPr lang="ru-RU" dirty="0"/>
          </a:p>
        </p:txBody>
      </p:sp>
      <p:pic>
        <p:nvPicPr>
          <p:cNvPr id="12" name="Picture 2" descr="http://www.cernis.ru/image/data/static/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7" y="5176463"/>
            <a:ext cx="543936" cy="5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5867" y="5176463"/>
            <a:ext cx="7580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Подключение клиента к ПК</a:t>
            </a: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«Клиент-банк (</a:t>
            </a: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WEB</a:t>
            </a:r>
            <a:r>
              <a:rPr lang="ru-RU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)» производится  </a:t>
            </a:r>
            <a:r>
              <a:rPr lang="ru-RU" sz="1600" b="1" dirty="0">
                <a:solidFill>
                  <a:srgbClr val="008000"/>
                </a:solidFill>
                <a:cs typeface="Times New Roman" panose="02020603050405020304" pitchFamily="18" charset="0"/>
              </a:rPr>
              <a:t>БЕЗ ВЗИМАНИЯ ПЛАТЫ</a:t>
            </a:r>
            <a:endParaRPr lang="ru-RU" sz="1600" dirty="0">
              <a:solidFill>
                <a:srgbClr val="008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48679"/>
            <a:ext cx="1224136" cy="766427"/>
          </a:xfrm>
          <a:prstGeom prst="rect">
            <a:avLst/>
          </a:prstGeom>
          <a:solidFill>
            <a:srgbClr val="C2E49C"/>
          </a:solidFill>
        </p:spPr>
      </p:pic>
    </p:spTree>
    <p:extLst>
      <p:ext uri="{BB962C8B-B14F-4D97-AF65-F5344CB8AC3E}">
        <p14:creationId xmlns:p14="http://schemas.microsoft.com/office/powerpoint/2010/main" val="5264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21">
        <p:split orient="vert"/>
      </p:transition>
    </mc:Choice>
    <mc:Fallback xmlns="">
      <p:transition spd="slow" advTm="85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19549</TotalTime>
  <Words>1984</Words>
  <Application>Microsoft Office PowerPoint</Application>
  <PresentationFormat>Экран (4:3)</PresentationFormat>
  <Paragraphs>251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JSSB Belarusbank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4044</cp:revision>
  <cp:lastPrinted>2021-02-16T08:29:06Z</cp:lastPrinted>
  <dcterms:created xsi:type="dcterms:W3CDTF">2011-01-13T07:53:52Z</dcterms:created>
  <dcterms:modified xsi:type="dcterms:W3CDTF">2023-02-15T13:22:00Z</dcterms:modified>
</cp:coreProperties>
</file>